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326" r:id="rId7"/>
    <p:sldId id="291" r:id="rId8"/>
    <p:sldId id="292" r:id="rId9"/>
    <p:sldId id="261" r:id="rId10"/>
    <p:sldId id="262" r:id="rId11"/>
    <p:sldId id="263" r:id="rId12"/>
    <p:sldId id="264" r:id="rId13"/>
    <p:sldId id="268" r:id="rId14"/>
    <p:sldId id="265" r:id="rId15"/>
    <p:sldId id="266" r:id="rId16"/>
    <p:sldId id="267" r:id="rId17"/>
    <p:sldId id="314" r:id="rId18"/>
    <p:sldId id="300" r:id="rId19"/>
    <p:sldId id="313" r:id="rId20"/>
    <p:sldId id="311" r:id="rId21"/>
    <p:sldId id="321" r:id="rId22"/>
    <p:sldId id="275" r:id="rId23"/>
    <p:sldId id="322" r:id="rId24"/>
    <p:sldId id="307" r:id="rId25"/>
    <p:sldId id="308" r:id="rId26"/>
    <p:sldId id="273" r:id="rId27"/>
    <p:sldId id="323" r:id="rId28"/>
    <p:sldId id="325" r:id="rId29"/>
    <p:sldId id="324" r:id="rId30"/>
    <p:sldId id="305" r:id="rId31"/>
    <p:sldId id="304" r:id="rId32"/>
    <p:sldId id="276" r:id="rId33"/>
    <p:sldId id="279" r:id="rId34"/>
    <p:sldId id="278" r:id="rId35"/>
    <p:sldId id="277" r:id="rId36"/>
    <p:sldId id="309" r:id="rId37"/>
    <p:sldId id="310" r:id="rId38"/>
    <p:sldId id="281" r:id="rId39"/>
    <p:sldId id="318" r:id="rId40"/>
    <p:sldId id="317" r:id="rId41"/>
    <p:sldId id="319" r:id="rId42"/>
    <p:sldId id="320" r:id="rId43"/>
    <p:sldId id="316" r:id="rId44"/>
    <p:sldId id="315" r:id="rId45"/>
    <p:sldId id="282" r:id="rId46"/>
    <p:sldId id="283" r:id="rId47"/>
    <p:sldId id="295" r:id="rId48"/>
    <p:sldId id="284" r:id="rId49"/>
    <p:sldId id="296" r:id="rId50"/>
    <p:sldId id="285" r:id="rId51"/>
    <p:sldId id="288" r:id="rId52"/>
    <p:sldId id="297" r:id="rId53"/>
    <p:sldId id="289" r:id="rId54"/>
    <p:sldId id="298" r:id="rId55"/>
    <p:sldId id="290" r:id="rId56"/>
    <p:sldId id="299" r:id="rId5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A5EB37-DE12-80F0-00F9-B5B15785AAD3}" v="195" dt="2024-06-11T21:01:50.9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23:01:23.4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12072 5424 16383 0 0,'0'7'0'0'0,"-8"3"0"0"0,-9 0 0 0 0,-3 5 0 0 0,3 8 0 0 0,-3 7 0 0 0,-7-1 0 0 0,3 2 0 0 0,11-4 0 0 0,10-15 0 0 0,11-16 0 0 0,5-8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23:01:23.49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7214 10558 16383 0 0,'-3'-3'0'0'0,"-4"-4"0"0"0,-2-4 0 0 0,-1-1 0 0 0,-3 3 0 0 0,-5 2 0 0 0,-3 2 0 0 0,-1 3 0 0 0,-6 1 0 0 0,-1 1 0 0 0,0 0 0 0 0,3 0 0 0 0,3 1 0 0 0,4 3 0 0 0,9 0 0 0 0,10 0 0 0 0,8 0 0 0 0,5-2 0 0 0,4-1 0 0 0,2 0 0 0 0,1-1 0 0 0,1 0 0 0 0,-1 0 0 0 0,-1 0 0 0 0,1 0 0 0 0,-1 0 0 0 0,3 0 0 0 0,4-1 0 0 0,0 1 0 0 0,0 0 0 0 0,-2 0 0 0 0,-2 0 0 0 0,-1 0 0 0 0,-2 0 0 0 0,0 0 0 0 0,-1 0 0 0 0,0 0 0 0 0,1 0 0 0 0,-1 0 0 0 0,0 0 0 0 0,-3 0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23:01:23.4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12072 5424 16383 0 0,'0'7'0'0'0,"-8"3"0"0"0,-9 0 0 0 0,-3 5 0 0 0,3 8 0 0 0,-3 7 0 0 0,-7-1 0 0 0,3 2 0 0 0,11-4 0 0 0,10-15 0 0 0,11-16 0 0 0,5-8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23:01:23.4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9049 5398 16383 0 0,'0'0'0'0'0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23:01:23.4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8766 5398 16383 0 0,'0'2'0'0'0,"-2"1"0"0"0,-4 0 0 0 0,0 2 0 0 0,-2 0 0 0 0,-2-1 0 0 0,1 2 0 0 0,2 4 0 0 0,1 3 0 0 0,3 4 0 0 0,2 4 0 0 0,0 1 0 0 0,1-1 0 0 0,-2-4 0 0 0,-1-2 0 0 0,-2-2 0 0 0,-2-3 0 0 0,-1-5 0 0 0,1-7 0 0 0,2-4 0 0 0,2-4 0 0 0,2-4 0 0 0,0 0 0 0 0,1-1 0 0 0,0-1 0 0 0,0 1 0 0 0,1 0 0 0 0,-1 0 0 0 0,0 1 0 0 0,-2 2 0 0 0,-4 3 0 0 0,-2 6 0 0 0,-3 3 0 0 0,0 7 0 0 0,0 4 0 0 0,2 3 0 0 0,2 1 0 0 0,3 1 0 0 0,1 0 0 0 0,2 4 0 0 0,-1 2 0 0 0,-1-1 0 0 0,-2-1 0 0 0,0 0 0 0 0,0 2 0 0 0,-1 0 0 0 0,1-2 0 0 0,1-2 0 0 0,1-1 0 0 0,-2-2 0 0 0,1 0 0 0 0,1-1 0 0 0,0 0 0 0 0,2 0 0 0 0,0 0 0 0 0,1 0 0 0 0,0-5 0 0 0,0-6 0 0 0,0-6 0 0 0,2-5 0 0 0,2-4 0 0 0,-1-2 0 0 0,0-1 0 0 0,1-2 0 0 0,0-2 0 0 0,0 1 0 0 0,-2 0 0 0 0,0 2 0 0 0,-1 0 0 0 0,2 1 0 0 0,0 1 0 0 0,3 2 0 0 0,-1 6 0 0 0,0 6 0 0 0,3 4 0 0 0,1 2 0 0 0,1 2 0 0 0,-2 0 0 0 0,-1 3 0 0 0,-2 1 0 0 0,-3 1 0 0 0,0 1 0 0 0,-2 2 0 0 0,0 2 0 0 0,-1 0 0 0 0,1-1 0 0 0,0-6 0 0 0,-1-7 0 0 0,1-6 0 0 0,0-1 0 0 0,0 5 0 0 0,0 7 0 0 0,-5 4 0 0 0,-1 6 0 0 0,0 3 0 0 0,-2 3 0 0 0,1 0 0 0 0,2-2 0 0 0,2-2 0 0 0,0-3 0 0 0,2-1 0 0 0,-2-5 0 0 0,-2-3 0 0 0,-1-6 0 0 0,-2-4 0 0 0,-1-1 0 0 0,0 2 0 0 0,2 3 0 0 0,-1 4 0 0 0,0 0 0 0 0,-3 0 0 0 0,2 0 0 0 0,2 2 0 0 0,2-3 0 0 0,2-6 0 0 0,1-4 0 0 0,2-4 0 0 0,0-4 0 0 0,0-1 0 0 0,1-2 0 0 0,1 2 0 0 0,2 1 0 0 0,2 3 0 0 0,2 2 0 0 0,0 5 0 0 0,1 3 0 0 0,-1 4 0 0 0,-2 3 0 0 0,-2 3 0 0 0,-1 2 0 0 0,-2 1 0 0 0,-1 0 0 0 0,0 1 0 0 0,0 0 0 0 0,0 5 0 0 0,-1 3 0 0 0,1 4 0 0 0,0 8 0 0 0,0 1 0 0 0,0-1 0 0 0,-3-3 0 0 0,0-3 0 0 0,0-4 0 0 0,0 1 0 0 0,2-6 0 0 0,0-9 0 0 0,0-9 0 0 0,1-7 0 0 0,0-5 0 0 0,-3-4 0 0 0,-2-1 0 0 0,-1-1 0 0 0,0 0 0 0 0,2 1 0 0 0,-1-1 0 0 0,0-1 0 0 0,-1 1 0 0 0,0 2 0 0 0,1 0 0 0 0,2 1 0 0 0,1-1 0 0 0,1 1 0 0 0,0-1 0 0 0,1-2 0 0 0,1-2 0 0 0,-1 1 0 0 0,0-2 0 0 0,0 0 0 0 0,0 0 0 0 0,1 2 0 0 0,-1 1 0 0 0,0 0 0 0 0,0 2 0 0 0,2 2 0 0 0,1 6 0 0 0,0 6 0 0 0,2 8 0 0 0,3 8 0 0 0,1 6 0 0 0,1 6 0 0 0,-3 1 0 0 0,-2-2 0 0 0,-1 1 0 0 0,-2 2 0 0 0,-2-1 0 0 0,3 6 0 0 0,0 0 0 0 0,-1 1 0 0 0,3-3 0 0 0,-1 0 0 0 0,0 0 0 0 0,-1-3 0 0 0,-1-4 0 0 0,-1 1 0 0 0,0-1 0 0 0,-1-1 0 0 0,0-3 0 0 0,-3-1 0 0 0,0 2 0 0 0,-1 0 0 0 0,2-2 0 0 0,0 0 0 0 0,1 2 0 0 0,0 0 0 0 0,1-3 0 0 0,0-1 0 0 0,0-3 0 0 0,0 0 0 0 0,0-1 0 0 0,1-6 0 0 0,-1-6 0 0 0,-3-9 0 0 0,0-11 0 0 0,-2-4 0 0 0,-8-14 0 0 0,-2-15 0 0 0,2-4 0 0 0,4 2 0 0 0,2 8 0 0 0,3 9 0 0 0,2 8 0 0 0,-1 6 0 0 0,0 4 0 0 0,1 8 0 0 0,2 5 0 0 0,2 5 0 0 0,1 6 0 0 0,-1 6 0 0 0,0 3 0 0 0,-1 4 0 0 0,0 1 0 0 0,-1 4 0 0 0,0 0 0 0 0,0-1 0 0 0,0-8 0 0 0,0-9 0 0 0,0-7 0 0 0,0-7 0 0 0,0-5 0 0 0,0-2 0 0 0,0-1 0 0 0,-1-1 0 0 0,2-7 0 0 0,-1-5 0 0 0,0-5 0 0 0,2-3 0 0 0,1-6 0 0 0,3 2 0 0 0,-1 5 0 0 0,0 6 0 0 0,-1 6 0 0 0,0 7 0 0 0,1 8 0 0 0,-1 8 0 0 0,-2 7 0 0 0,2 9 0 0 0,0-1 0 0 0,0-4 0 0 0,-2-8 0 0 0,0-8 0 0 0,1-9 0 0 0,1-7 0 0 0,-1-4 0 0 0,-1-5 0 0 0,2 0 0 0 0,0-3 0 0 0,2 3 0 0 0,3 6 0 0 0,-1 4 0 0 0,-2 4 0 0 0,-1 2 0 0 0,-2 6 0 0 0,-2 6 0 0 0,0 6 0 0 0,-1 6 0 0 0,0 2 0 0 0,-1 2 0 0 0,1 4 0 0 0,0 1 0 0 0,-1 2 0 0 0,1 4 0 0 0,0 2 0 0 0,0 2 0 0 0,0 4 0 0 0,-2 18 0 0 0,-6 22 0 0 0,-4 16 0 0 0,0-3 0 0 0,2-13 0 0 0,1-15 0 0 0,1-9 0 0 0,3-11 0 0 0,1-7 0 0 0,2-4 0 0 0,1-2 0 0 0,1 0 0 0 0,1-2 0 0 0,-1-3 0 0 0,-2 3 0 0 0,-1 0 0 0 0,0-2 0 0 0,-1-1 0 0 0,-1 0 0 0 0,1-1 0 0 0,0-1 0 0 0,2-2 0 0 0,1 3 0 0 0,1-1 0 0 0,0-1 0 0 0,0 0 0 0 0,0 1 0 0 0,-2-2 0 0 0,-1 1 0 0 0,0 0 0 0 0,1-8 0 0 0,0-8 0 0 0,1-6 0 0 0,0-5 0 0 0,-1-1 0 0 0,-2 0 0 0 0,-1-2 0 0 0,-3-3 0 0 0,0-3 0 0 0,1-4 0 0 0,3-7 0 0 0,1-6 0 0 0,1-7 0 0 0,1-13 0 0 0,1-3 0 0 0,0 2 0 0 0,1 7 0 0 0,-1 9 0 0 0,0 7 0 0 0,1 4 0 0 0,-1 5 0 0 0,0 4 0 0 0,0 4 0 0 0,0 1 0 0 0,0 2 0 0 0,0-2 0 0 0,5 2 0 0 0,1 1 0 0 0,3 3 0 0 0,-1 5 0 0 0,-2 6 0 0 0,-1 5 0 0 0,-2 4 0 0 0,-1 6 0 0 0,-2 4 0 0 0,3 4 0 0 0,0 5 0 0 0,2 5 0 0 0,0 1 0 0 0,2 0 0 0 0,0 3 0 0 0,0 3 0 0 0,0 2 0 0 0,-1-2 0 0 0,-3 2 0 0 0,-1-5 0 0 0,0-2 0 0 0,-2-7 0 0 0,0-4 0 0 0,0-3 0 0 0,-1-2 0 0 0,1-2 0 0 0,0 3 0 0 0,0 3 0 0 0,-1 2 0 0 0,-1-1 0 0 0,-1-2 0 0 0,0-1 0 0 0,0 2 0 0 0,-1-2 0 0 0,0 1 0 0 0,0 1 0 0 0,1-1 0 0 0,2-2 0 0 0,0-2 0 0 0,0-2 0 0 0,1-2 0 0 0,-2 0 0 0 0,-1-6 0 0 0,-3-4 0 0 0,1-5 0 0 0,0-6 0 0 0,2-3 0 0 0,0-3 0 0 0,0 0 0 0 0,-1 0 0 0 0,1 0 0 0 0,-2 2 0 0 0,0-3 0 0 0,-1 2 0 0 0,0-8 0 0 0,1-2 0 0 0,1-3 0 0 0,2-5 0 0 0,1-9 0 0 0,1-10 0 0 0,2 2 0 0 0,1 8 0 0 0,1 9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23:01:23.4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8339 8387 16383 0 0,'-3'3'0'0'0,"-3"2"0"0"0,-2 9 0 0 0,-1 3 0 0 0,2 3 0 0 0,1 1 0 0 0,3 5 0 0 0,1 3 0 0 0,1 4 0 0 0,1 3 0 0 0,0 1 0 0 0,-2 5 0 0 0,-3 4 0 0 0,-1 1 0 0 0,-2 2 0 0 0,1-2 0 0 0,1 0 0 0 0,2-1 0 0 0,2 0 0 0 0,0-1 0 0 0,2 1 0 0 0,-3-4 0 0 0,0-5 0 0 0,1-4 0 0 0,-1-4 0 0 0,2-4 0 0 0,0-2 0 0 0,1-1 0 0 0,-1-2 0 0 0,1-6 0 0 0,1-9 0 0 0,1-4 0 0 0,1-6 0 0 0,1-3 0 0 0,-2-4 0 0 0,0-2 0 0 0,-1 0 0 0 0,0-1 0 0 0,-1-3 0 0 0,5-5 0 0 0,6-11 0 0 0,1-7 0 0 0,2-9 0 0 0,4-5 0 0 0,1 2 0 0 0,-4 2 0 0 0,-4 8 0 0 0,-2 4 0 0 0,-2 6 0 0 0,-3 3 0 0 0,-1 11 0 0 0,-2 9 0 0 0,-1 10 0 0 0,0 7 0 0 0,0 5 0 0 0,-1 2 0 0 0,1 7 0 0 0,0 4 0 0 0,-1 15 0 0 0,1 8 0 0 0,0 10 0 0 0,0-2 0 0 0,0-9 0 0 0,0-9 0 0 0,0-9 0 0 0,0-7 0 0 0,0-5 0 0 0,0 0 0 0 0,0-1 0 0 0,0-1 0 0 0,0 0 0 0 0,0 0 0 0 0,-2 2 0 0 0,-1 0 0 0 0,0-5 0 0 0,0-6 0 0 0,-1-8 0 0 0,0-8 0 0 0,0-11 0 0 0,1-5 0 0 0,1-4 0 0 0,-1-2 0 0 0,-1-2 0 0 0,1-2 0 0 0,1-2 0 0 0,0 0 0 0 0,1 2 0 0 0,-1 5 0 0 0,-2 5 0 0 0,1 5 0 0 0,1 3 0 0 0,0 3 0 0 0,1 0 0 0 0,-2 4 0 0 0,0 6 0 0 0,0 6 0 0 0,1 6 0 0 0,0 6 0 0 0,1 5 0 0 0,1 5 0 0 0,-1 4 0 0 0,4 6 0 0 0,3 5 0 0 0,0 4 0 0 0,0-4 0 0 0,-2 2 0 0 0,-1 4 0 0 0,-1-1 0 0 0,-1-3 0 0 0,-1-3 0 0 0,0-3 0 0 0,-1-1 0 0 0,1 2 0 0 0,0 0 0 0 0,0 1 0 0 0,0-1 0 0 0,0 4 0 0 0,0 2 0 0 0,-1-1 0 0 0,4-7 0 0 0,0-12 0 0 0,0-12 0 0 0,0-10 0 0 0,-2-11 0 0 0,1-7 0 0 0,-2-10 0 0 0,0-7 0 0 0,0-7 0 0 0,0-8 0 0 0,0-3 0 0 0,2-2 0 0 0,2 4 0 0 0,-1 5 0 0 0,-1 7 0 0 0,0 7 0 0 0,-1 12 0 0 0,-1 12 0 0 0,1 12 0 0 0,-1 8 0 0 0,0 7 0 0 0,-1 6 0 0 0,1 2 0 0 0,0 11 0 0 0,0 4 0 0 0,0 2 0 0 0,0 0 0 0 0,0 0 0 0 0,0 0 0 0 0,2 12 0 0 0,2 6 0 0 0,-1 3 0 0 0,-1-8 0 0 0,0-15 0 0 0,-1-17 0 0 0,0-15 0 0 0,-1-12 0 0 0,0-10 0 0 0,0-7 0 0 0,-3-4 0 0 0,0-1 0 0 0,0 0 0 0 0,0 0 0 0 0,1-13 0 0 0,-1-7 0 0 0,-3-3 0 0 0,-1 1 0 0 0,-1 5 0 0 0,1 6 0 0 0,-1 10 0 0 0,0 6 0 0 0,3 5 0 0 0,-1 5 0 0 0,-2 1 0 0 0,-2 3 0 0 0,-1 1 0 0 0,0 6 0 0 0,1 3 0 0 0,1 5 0 0 0,0 2 0 0 0,2 5 0 0 0,1 2 0 0 0,3 0 0 0 0,1-1 0 0 0,1 0 0 0 0,1-1 0 0 0,0-1 0 0 0,1 0 0 0 0,1-1 0 0 0,2 0 0 0 0,-1 3 0 0 0,0 0 0 0 0,-1 0 0 0 0,-1 0 0 0 0,-1-1 0 0 0,1-1 0 0 0,1 0 0 0 0,1-1 0 0 0,0 1 0 0 0,-1-1 0 0 0,0 0 0 0 0,-1 2 0 0 0,0 4 0 0 0,-1 1 0 0 0,0-2 0 0 0,0 0 0 0 0,0-2 0 0 0,2-1 0 0 0,1-1 0 0 0,0-1 0 0 0,-1 0 0 0 0,3 3 0 0 0,-1 0 0 0 0,-1 0 0 0 0,0-1 0 0 0,-1 0 0 0 0,-1 0 0 0 0,-1-2 0 0 0,1 1 0 0 0,-2-1 0 0 0,1 0 0 0 0,0 0 0 0 0,0 0 0 0 0,0 0 0 0 0,0 1 0 0 0,0-1 0 0 0,0 2 0 0 0,0 2 0 0 0,0-1 0 0 0,0 0 0 0 0,0-6 0 0 0,0-7 0 0 0,0-7 0 0 0,0-4 0 0 0,0-5 0 0 0,0-2 0 0 0,-3 1 0 0 0,-2-1 0 0 0,-2-2 0 0 0,2 0 0 0 0,1-2 0 0 0,1-1 0 0 0,1-1 0 0 0,1-1 0 0 0,1 2 0 0 0,0 1 0 0 0,0 1 0 0 0,1 2 0 0 0,-1-2 0 0 0,0-6 0 0 0,0-5 0 0 0,0-8 0 0 0,3-10 0 0 0,2-7 0 0 0,2 1 0 0 0,-2 6 0 0 0,-1 10 0 0 0,-1 7 0 0 0,-1 7 0 0 0,-4 5 0 0 0,-1 3 0 0 0,0 0 0 0 0,-2 4 0 0 0,0 1 0 0 0,0-1 0 0 0,2-1 0 0 0,1-8 0 0 0,1-3 0 0 0,3-1 0 0 0,1-1 0 0 0,0 6 0 0 0,0 9 0 0 0,-1 8 0 0 0,-1 6 0 0 0,0 6 0 0 0,1 4 0 0 0,4 6 0 0 0,3 4 0 0 0,-1 4 0 0 0,0 1 0 0 0,-3-1 0 0 0,0 0 0 0 0,1-3 0 0 0,-3-1 0 0 0,2 1 0 0 0,0 2 0 0 0,-1 0 0 0 0,-1-4 0 0 0,-2-2 0 0 0,0-1 0 0 0,2 1 0 0 0,0 0 0 0 0,0-3 0 0 0,-1 2 0 0 0,0 1 0 0 0,-1 2 0 0 0,-1-1 0 0 0,3 1 0 0 0,0 1 0 0 0,0-1 0 0 0,-1-1 0 0 0,0 4 0 0 0,-1 0 0 0 0,-1 0 0 0 0,1 0 0 0 0,-1-3 0 0 0,-1-1 0 0 0,1-2 0 0 0,0 2 0 0 0,0-1 0 0 0,0-2 0 0 0,0-2 0 0 0,0-1 0 0 0,0-2 0 0 0,0 0 0 0 0,0-6 0 0 0,0-6 0 0 0,-2-5 0 0 0,-4-3 0 0 0,0-4 0 0 0,0-2 0 0 0,-1-3 0 0 0,-1-2 0 0 0,0-5 0 0 0,2-3 0 0 0,-1-7 0 0 0,-2 0 0 0 0,2-1 0 0 0,1-1 0 0 0,1-1 0 0 0,3 4 0 0 0,0 4 0 0 0,2 4 0 0 0,2 4 0 0 0,4 2 0 0 0,1 2 0 0 0,-1 5 0 0 0,1 7 0 0 0,-1 6 0 0 0,-1 4 0 0 0,-2 7 0 0 0,-3 0 0 0 0,-2 2 0 0 0,-1 4 0 0 0,0 2 0 0 0,1 1 0 0 0,1-2 0 0 0,0-3 0 0 0,1 4 0 0 0,0 2 0 0 0,0 4 0 0 0,0 2 0 0 0,0 1 0 0 0,0-3 0 0 0,0-4 0 0 0,0-1 0 0 0,0-3 0 0 0,0-2 0 0 0,0 1 0 0 0,0-2 0 0 0,-2-2 0 0 0,-2-3 0 0 0,1 0 0 0 0,1-1 0 0 0,0 1 0 0 0,1 0 0 0 0,0 0 0 0 0,1 3 0 0 0,0 1 0 0 0,0 1 0 0 0,0-6 0 0 0,1-8 0 0 0,-1-6 0 0 0,0-10 0 0 0,-3-6 0 0 0,0-4 0 0 0,0-4 0 0 0,1-4 0 0 0,-2 3 0 0 0,-1 3 0 0 0,2 4 0 0 0,0 2 0 0 0,1 3 0 0 0,1 0 0 0 0,1 2 0 0 0,0-1 0 0 0,0 0 0 0 0,0 1 0 0 0,0-1 0 0 0,0 0 0 0 0,0 0 0 0 0,-2 2 0 0 0,-1 1 0 0 0,-3 2 0 0 0,1 1 0 0 0,0-2 0 0 0,1 0 0 0 0,-1 0 0 0 0,-1-2 0 0 0,-1-2 0 0 0,-1 2 0 0 0,0 0 0 0 0,0 3 0 0 0,1 4 0 0 0,4 4 0 0 0,3 4 0 0 0,1 4 0 0 0,0 4 0 0 0,3-1 0 0 0,3 1 0 0 0,0 1 0 0 0,4 0 0 0 0,0 1 0 0 0,-2 1 0 0 0,-2 0 0 0 0,-3 1 0 0 0,-2-1 0 0 0,2-2 0 0 0,-1-1 0 0 0,2 0 0 0 0,0 1 0 0 0,0 1 0 0 0,-2 0 0 0 0,-1 3 0 0 0,2 1 0 0 0,-1 3 0 0 0,0 0 0 0 0,0-1 0 0 0,1-1 0 0 0,0-1 0 0 0,-1-2 0 0 0,0 0 0 0 0,-2 0 0 0 0,0 1 0 0 0,0 4 0 0 0,-1 2 0 0 0,0 1 0 0 0,0-1 0 0 0,-1-3 0 0 0,1 1 0 0 0,0-1 0 0 0,0-5 0 0 0,0-11 0 0 0,0-8 0 0 0,0-6 0 0 0,0-3 0 0 0,-2-1 0 0 0,-2 1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23:01:23.48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33731 7779 16383 0 0,'0'9'0'0'0,"0"19"0"0"0,0 18 0 0 0,-4 16 0 0 0,0 4 0 0 0,0 0 0 0 0,1-4 0 0 0,-2-4 0 0 0,-1 4 0 0 0,1-5 0 0 0,-1-3 0 0 0,-4 2 0 0 0,0 10 0 0 0,0 3 0 0 0,-3-6 0 0 0,1-8 0 0 0,0-1 0 0 0,1 0 0 0 0,3-6 0 0 0,3-5 0 0 0,2-7 0 0 0,2-6 0 0 0,1-2 0 0 0,0-2 0 0 0,0-3 0 0 0,1-2 0 0 0,-1-8 0 0 0,1-3 0 0 0,-1-6 0 0 0,0-7 0 0 0,0-3 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23:01:23.4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33660 6853 16383 0 0,'0'6'0'0'0,"0"15"0"0"0,3 51 0 0 0,4 38 0 0 0,1 32 0 0 0,0 11 0 0 0,-3 5 0 0 0,-1-4 0 0 0,-2-10 0 0 0,-1-10 0 0 0,-1-13 0 0 0,0-7 0 0 0,0-5 0 0 0,-4-7 0 0 0,0-8 0 0 0,0-7 0 0 0,0-6 0 0 0,2-7 0 0 0,0-7 0 0 0,-2 1 0 0 0,0-1 0 0 0,0-4 0 0 0,1-8 0 0 0,-2-2 0 0 0,-1 1 0 0 0,2-7 0 0 0,0-8 0 0 0,2-4 0 0 0,1-5 0 0 0,0-5 0 0 0,-2 1 0 0 0,-1-2 0 0 0,-3-5 0 0 0,-3 4 0 0 0,-1 1 0 0 0,3 0 0 0 0,2-1 0 0 0,2 1 0 0 0,2 1 0 0 0,1-2 0 0 0,1-1 0 0 0,-3-7 0 0 0,-1-10 0 0 0,1-9 0 0 0,-3-3 0 0 0,-1-4 0 0 0,2-7 0 0 0,1-2 0 0 0,2-2 0 0 0,0-1 0 0 0,2 5 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23:01:23.48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8797 5001 16383 0 0,'0'3'0'0'0,"0"4"0"0"0,0 4 0 0 0,0 7 0 0 0,0 6 0 0 0,3 6 0 0 0,1 0 0 0 0,0 5 0 0 0,-1 3 0 0 0,0-2 0 0 0,-2-4 0 0 0,0-5 0 0 0,2-6 0 0 0,2-4 0 0 0,2-4 0 0 0,0-3 0 0 0,-1 2 0 0 0,-2 1 0 0 0,-1 5 0 0 0,-1 5 0 0 0,-1 3 0 0 0,-1 2 0 0 0,0 1 0 0 0,-1-3 0 0 0,1-8 0 0 0,-3-7 0 0 0,-2-9 0 0 0,-2-5 0 0 0,0 2 0 0 0,0 3 0 0 0,3 6 0 0 0,1 3 0 0 0,1 7 0 0 0,-2 7 0 0 0,0 1 0 0 0,0 1 0 0 0,1-2 0 0 0,1-8 0 0 0,1-11 0 0 0,0-8 0 0 0,-2-11 0 0 0,-1-10 0 0 0,0-6 0 0 0,1-3 0 0 0,1 2 0 0 0,1 0 0 0 0,0 1 0 0 0,-2-3 0 0 0,-2 0 0 0 0,1 3 0 0 0,1-1 0 0 0,1 3 0 0 0,1 2 0 0 0,0 2 0 0 0,1 2 0 0 0,-3 2 0 0 0,-1 0 0 0 0,0 7 0 0 0,1 12 0 0 0,1 9 0 0 0,1 9 0 0 0,3 1 0 0 0,2 2 0 0 0,0-1 0 0 0,-1 9 0 0 0,0 3 0 0 0,-2 3 0 0 0,0 1 0 0 0,0-3 0 0 0,-1 0 0 0 0,0 7 0 0 0,-1 9 0 0 0,1 3 0 0 0,0-2 0 0 0,0 1 0 0 0,0-3 0 0 0,0 1 0 0 0,0-3 0 0 0,0-2 0 0 0,0-5 0 0 0,0-1 0 0 0,0 1 0 0 0,0-5 0 0 0,0-3 0 0 0,0-5 0 0 0,0-4 0 0 0,0-8 0 0 0,0-10 0 0 0,0-8 0 0 0,0-8 0 0 0,0-7 0 0 0,-3-4 0 0 0,-1-1 0 0 0,0 1 0 0 0,0 0 0 0 0,-1 2 0 0 0,-1-6 0 0 0,2-10 0 0 0,0-6 0 0 0,5-4 0 0 0,2-4 0 0 0,0 0 0 0 0,0 0 0 0 0,3-1 0 0 0,3-5 0 0 0,0-4 0 0 0,-1-6 0 0 0,-3 1 0 0 0,2 10 0 0 0,0 19 0 0 0,-3 18 0 0 0,0 15 0 0 0,-2 13 0 0 0,-1 13 0 0 0,-1 9 0 0 0,0 6 0 0 0,0 3 0 0 0,0 11 0 0 0,-1 2 0 0 0,1 2 0 0 0,0 4 0 0 0,0 11 0 0 0,0 13 0 0 0,3 13 0 0 0,1-2 0 0 0,0-8 0 0 0,-1-10 0 0 0,0-4 0 0 0,1-9 0 0 0,1-12 0 0 0,0-8 0 0 0,-2-8 0 0 0,-1-4 0 0 0,-1 2 0 0 0,0-1 0 0 0,-1 0 0 0 0,0 1 0 0 0,0 1 0 0 0,-4 1 0 0 0,0-2 0 0 0,0-10 0 0 0,0-12 0 0 0,2-11 0 0 0,1-8 0 0 0,-3-16 0 0 0,-1-17 0 0 0,1-13 0 0 0,1-10 0 0 0,1-14 0 0 0,1-2 0 0 0,0 2 0 0 0,1 12 0 0 0,0 8 0 0 0,-3 7 0 0 0,-1 6 0 0 0,0 7 0 0 0,1 14 0 0 0,1 14 0 0 0,1 18 0 0 0,0 10 0 0 0,1 25 0 0 0,-3 12 0 0 0,-2 8 0 0 0,2 0 0 0 0,0 2 0 0 0,0-1 0 0 0,2-2 0 0 0,-3 2 0 0 0,0-5 0 0 0,0-2 0 0 0,1-5 0 0 0,1-1 0 0 0,0-4 0 0 0,2-13 0 0 0,0-14 0 0 0,0-15 0 0 0,-3-11 0 0 0,-1-11 0 0 0,0-6 0 0 0,1-5 0 0 0,1 0 0 0 0,0-3 0 0 0,1 1 0 0 0,-2 0 0 0 0,-1-5 0 0 0,0-3 0 0 0,1 2 0 0 0,1 5 0 0 0,1 9 0 0 0,0 13 0 0 0,1 10 0 0 0,0 9 0 0 0,0 5 0 0 0,0 7 0 0 0,0 3 0 0 0,3 6 0 0 0,2 1 0 0 0,-1-1 0 0 0,-1-4 0 0 0,-1-2 0 0 0,0-3 0 0 0,-2-2 0 0 0,1-1 0 0 0,-1-1 0 0 0,0 0 0 0 0,-1 3 0 0 0,1 2 0 0 0,0-1 0 0 0,0-1 0 0 0,0 3 0 0 0,0 0 0 0 0,0-1 0 0 0,0-1 0 0 0,0-1 0 0 0,0-1 0 0 0,0-1 0 0 0,0 0 0 0 0,0 2 0 0 0,0 2 0 0 0,0 5 0 0 0,0 2 0 0 0,0-1 0 0 0,0-3 0 0 0,0-2 0 0 0,0-3 0 0 0,0-1 0 0 0,0-1 0 0 0,0 0 0 0 0,0-1 0 0 0,0 0 0 0 0,0 0 0 0 0,0 0 0 0 0,0 0 0 0 0,0 1 0 0 0,0-1 0 0 0,0 0 0 0 0,0 1 0 0 0,0-1 0 0 0,3-2 0 0 0,1-2 0 0 0,0 1 0 0 0,-1 0 0 0 0,0 1 0 0 0,-2 4 0 0 0,0 2 0 0 0,-1 1 0 0 0,3-2 0 0 0,1 0 0 0 0,0-1 0 0 0,-1 3 0 0 0,-1 0 0 0 0,0 0 0 0 0,-2-2 0 0 0,1 0 0 0 0,-1-1 0 0 0,0-1 0 0 0,-1-1 0 0 0,1 1 0 0 0,0-1 0 0 0,0 1 0 0 0,0-1 0 0 0,0 3 0 0 0,0 2 0 0 0,0-1 0 0 0,0 3 0 0 0,0 0 0 0 0,0-1 0 0 0,0 2 0 0 0,0-1 0 0 0,0-1 0 0 0,0-2 0 0 0,0-1 0 0 0,0-1 0 0 0,0-1 0 0 0,0-1 0 0 0,0 1 0 0 0,0-1 0 0 0,0 0 0 0 0,0 0 0 0 0,0 1 0 0 0,0-1 0 0 0,0 1 0 0 0,0 2 0 0 0,0 2 0 0 0,0-1 0 0 0,0 0 0 0 0,0-1 0 0 0,0-1 0 0 0,0-1 0 0 0,0 0 0 0 0,0-4 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23:01:23.48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7704 8885 16383 0 0,'-63'-110'0'0'0,"-30"-59"0"0"0,-5-16 0 0 0,10 8 0 0 0,11 25 0 0 0,15 21 0 0 0,16 28 0 0 0,8 28 0 0 0,12 20 0 0 0,-3 4 0 0 0,3 8 0 0 0,4 10 0 0 0,5 9 0 0 0,2 4 0 0 0,1 3 0 0 0,-1 5 0 0 0,0 0 0 0 0,-5-6 0 0 0,-1-1 0 0 0,-1 3 0 0 0,0 1 0 0 0,5 1 0 0 0,4-2 0 0 0,2 3 0 0 0,-1 3 0 0 0,2 0 0 0 0,-1-4 0 0 0,-1-6 0 0 0,-2-6 0 0 0,1-2 0 0 0,4 1 0 0 0,-1 5 0 0 0,2 3 0 0 0,-1 1 0 0 0,1 2 0 0 0,-2 2 0 0 0,-4 1 0 0 0,-4 3 0 0 0,1 6 0 0 0,4 7 0 0 0,4 6 0 0 0,3 4 0 0 0,1 1 0 0 0,-4-3 0 0 0,-2-3 0 0 0,0 4 0 0 0,2 2 0 0 0,3 3 0 0 0,2 1 0 0 0,2 4 0 0 0,1 1 0 0 0,1-6 0 0 0,1-12 0 0 0,-1-11 0 0 0,-2-4 0 0 0,-5-3 0 0 0,-8 0 0 0 0,-6 3 0 0 0,2 3 0 0 0,5-4 0 0 0,5-3 0 0 0,7 0 0 0 0,7 4 0 0 0,6 3 0 0 0,4 2 0 0 0,2-1 0 0 0,2 1 0 0 0,4-2 0 0 0,2 0 0 0 0,1 2 0 0 0,4 1 0 0 0,0 1 0 0 0,-3 2 0 0 0,1 0 0 0 0,-4 4 0 0 0,-7 5 0 0 0,-5-3 0 0 0,-6-5 0 0 0,-6-9 0 0 0,-10-5 0 0 0,-7-5 0 0 0,-5-4 0 0 0,-7-9 0 0 0,-4-4 0 0 0,4-3 0 0 0,0 2 0 0 0,2 5 0 0 0,2 4 0 0 0,3 10 0 0 0,4 11 0 0 0,6 10 0 0 0,5 14 0 0 0,4 17 0 0 0,1 9 0 0 0,3 6 0 0 0,-1 1 0 0 0,1 5 0 0 0,4 0 0 0 0,0-1 0 0 0,2-6 0 0 0,1-2 0 0 0,-2-5 0 0 0,-1-4 0 0 0,-2-5 0 0 0,-1-4 0 0 0,-1-5 0 0 0,-1-2 0 0 0,-1-2 0 0 0,1-7 0 0 0,0-9 0 0 0,-1-12 0 0 0,1-13 0 0 0,0-12 0 0 0,0-7 0 0 0,0-19 0 0 0,0-11 0 0 0,0-3 0 0 0,0 4 0 0 0,0 6 0 0 0,0 3 0 0 0,0 6 0 0 0,3 16 0 0 0,1 20 0 0 0,0 17 0 0 0,0 12 0 0 0,-2 7 0 0 0,-1 11 0 0 0,0 9 0 0 0,-1 11 0 0 0,0 11 0 0 0,0-3 0 0 0,0 0 0 0 0,3-4 0 0 0,1-8 0 0 0,0-5 0 0 0,-1-5 0 0 0,-1-7 0 0 0,0-3 0 0 0,2-7 0 0 0,3-9 0 0 0,5-9 0 0 0,-1-7 0 0 0,1-6 0 0 0,6 6 0 0 0,1 7 0 0 0,-1 11 0 0 0,-4 12 0 0 0,8 25 0 0 0,0 11 0 0 0,0 1 0 0 0,-1-8 0 0 0,-1-11 0 0 0,-3-9 0 0 0,-3-6 0 0 0,1-14 0 0 0,0-8 0 0 0,1-12 0 0 0,-2-7 0 0 0,-4-4 0 0 0,0 2 0 0 0,2 6 0 0 0,-2 9 0 0 0,-3 8 0 0 0,5 9 0 0 0,-1 6 0 0 0,-1 2 0 0 0,-4-5 0 0 0,-1-9 0 0 0,-3-9 0 0 0,-4-5 0 0 0,-2-6 0 0 0,-3-9 0 0 0,-4-3 0 0 0,0-11 0 0 0,-5-5 0 0 0,-2-2 0 0 0,-1 2 0 0 0,2 3 0 0 0,1 7 0 0 0,6 8 0 0 0,6 12 0 0 0,2 13 0 0 0,9 16 0 0 0,9 8 0 0 0,5 6 0 0 0,5 3 0 0 0,1-2 0 0 0,-3 4 0 0 0,-4-2 0 0 0,-1-4 0 0 0,-1-1 0 0 0,0-3 0 0 0,-4 4 0 0 0,0 2 0 0 0,-4 2 0 0 0,1-5 0 0 0,-2-5 0 0 0,-3-13 0 0 0,-2-15 0 0 0,-4-20 0 0 0,-10-22 0 0 0,-12-19 0 0 0,-5-17 0 0 0,-4-9 0 0 0,-1 2 0 0 0,6 13 0 0 0,0 15 0 0 0,6 16 0 0 0,5 17 0 0 0,6 16 0 0 0,7 11 0 0 0,7 13 0 0 0,6 9 0 0 0,8 6 0 0 0,6 10 0 0 0,9 6 0 0 0,1-2 0 0 0,2 1 0 0 0,-3-1 0 0 0,-4-1 0 0 0,-4-2 0 0 0,0 0 0 0 0,-4-2 0 0 0,-3-1 0 0 0,-2 3 0 0 0,0-2 0 0 0,0-5 0 0 0,0 2 0 0 0,1-2 0 0 0,-4-3 0 0 0,3-1 0 0 0,-1-2 0 0 0,-1-6 0 0 0,-3-3 0 0 0,0-5 0 0 0,4-4 0 0 0,3 2 0 0 0,7 6 0 0 0,6 10 0 0 0,0 8 0 0 0,-2 0 0 0 0,-6-4 0 0 0,-4-3 0 0 0,-2-7 0 0 0,-4-1 0 0 0,-2 0 0 0 0,-2-1 0 0 0,-4 0 0 0 0,-2-1 0 0 0,1-3 0 0 0,0 0 0 0 0,-1-1 0 0 0,-1 1 0 0 0,-1 1 0 0 0,-2 1 0 0 0,1 1 0 0 0,-1 4 0 0 0,0 0 0 0 0,6-2 0 0 0,5-3 0 0 0,4-3 0 0 0,3-4 0 0 0,1-4 0 0 0,0-4 0 0 0,1-4 0 0 0,0-5 0 0 0,-1-5 0 0 0,0-7 0 0 0,3 1 0 0 0,1 2 0 0 0,-1 5 0 0 0,-3 0 0 0 0,-2 3 0 0 0,-5-1 0 0 0,-3-2 0 0 0,-4-5 0 0 0,-2-6 0 0 0,4-13 0 0 0,4-6 0 0 0,4-2 0 0 0,-2 3 0 0 0,-2 5 0 0 0,-3 5 0 0 0,-3 5 0 0 0,-6 6 0 0 0,-5 7 0 0 0,-5 5 0 0 0,-4 1 0 0 0,0-2 0 0 0,1 4 0 0 0,1 5 0 0 0,4 6 0 0 0,3 5 0 0 0,3 7 0 0 0,2 6 0 0 0,0 2 0 0 0,2 6 0 0 0,-1 4 0 0 0,1 1 0 0 0,-1-2 0 0 0,1-4 0 0 0,-1-1 0 0 0,0 3 0 0 0,0-1 0 0 0,0 1 0 0 0,0 0 0 0 0,0 4 0 0 0,0-1 0 0 0,0-4 0 0 0,0-4 0 0 0,0-4 0 0 0,0-4 0 0 0,0-1 0 0 0,0-2 0 0 0,0 0 0 0 0,0 0 0 0 0,0 0 0 0 0,0-1 0 0 0,0 2 0 0 0,0-1 0 0 0,0 0 0 0 0,0 1 0 0 0,0-1 0 0 0,0 1 0 0 0,0-1 0 0 0,0 1 0 0 0,0-1 0 0 0,-3-2 0 0 0,-4-5 0 0 0,-5-4 0 0 0,-2-3 0 0 0,-6-2 0 0 0,-2-5 0 0 0,-5-5 0 0 0,4-4 0 0 0,-2 0 0 0 0,1-5 0 0 0,-2-5 0 0 0,1 1 0 0 0,-3-2 0 0 0,5-4 0 0 0,2 3 0 0 0,2 2 0 0 0,0 5 0 0 0,2 3 0 0 0,2 0 0 0 0,2 2 0 0 0,-1 0 0 0 0,2 0 0 0 0,3-2 0 0 0,-2-5 0 0 0,-4-2 0 0 0,1-7 0 0 0,0-9 0 0 0,0-3 0 0 0,1 1 0 0 0,3 5 0 0 0,4 4 0 0 0,-1 8 0 0 0,-5 1 0 0 0,-1 1 0 0 0,2 1 0 0 0,0 3 0 0 0,-2 5 0 0 0,2 1 0 0 0,-1-4 0 0 0,-1 0 0 0 0,2-1 0 0 0,2 9 0 0 0,3 9 0 0 0,2 6 0 0 0,6 5 0 0 0,5 10 0 0 0,4 7 0 0 0,1 5 0 0 0,14 17 0 0 0,5 7 0 0 0,1-7 0 0 0,2-6 0 0 0,-3-8 0 0 0,-3-8 0 0 0,-3-6 0 0 0,-6-3 0 0 0,-3-3 0 0 0,-1-5 0 0 0,-3-1 0 0 0,0-3 0 0 0,0 0 0 0 0,2-2 0 0 0,2-2 0 0 0,-3 1 0 0 0,1-1 0 0 0,3-1 0 0 0,0 1 0 0 0,-1 0 0 0 0,1-1 0 0 0,0-1 0 0 0,0-2 0 0 0,-2-4 0 0 0,-4-5 0 0 0,-4-4 0 0 0,-3-4 0 0 0,-2-2 0 0 0,-2-1 0 0 0,0-5 0 0 0,-4 3 0 0 0,-4 1 0 0 0,-4 3 0 0 0,-3 6 0 0 0,1 0 0 0 0,3-1 0 0 0,0-2 0 0 0,-1 2 0 0 0,1 5 0 0 0,3 8 0 0 0,3 5 0 0 0,1 6 0 0 0,6 0 0 0 0,5-2 0 0 0,4-3 0 0 0,4-2 0 0 0,0 0 0 0 0,-7-1 0 0 0,-8 6 0 0 0,-9 3 0 0 0,-7 0 0 0 0,-4 4 0 0 0,-1 1 0 0 0,-1-1 0 0 0,4-2 0 0 0,7-3 0 0 0,10-1 0 0 0,11-2 0 0 0,6 0 0 0 0,5 2 0 0 0,-2 2 0 0 0,-4-2 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23:01:23.49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7001 10242 16383 0 0,'-4'0'0'0'0,"-3"0"0"0"0,-20-4 0 0 0,-8 0 0 0 0,-8 0 0 0 0,0 1 0 0 0,-2-2 0 0 0,4-1 0 0 0,-1 1 0 0 0,4 2 0 0 0,5 0 0 0 0,5 2 0 0 0,4 1 0 0 0,3-1 0 0 0,2 2 0 0 0,1-1 0 0 0,0 0 0 0 0,1 0 0 0 0,-1 0 0 0 0,-3 1 0 0 0,-1-1 0 0 0,0 0 0 0 0,-6 0 0 0 0,-5 0 0 0 0,1 0 0 0 0,3 0 0 0 0,2 0 0 0 0,3 0 0 0 0,3 0 0 0 0,1 0 0 0 0,2 0 0 0 0,-7 0 0 0 0,-1 0 0 0 0,0 0 0 0 0,2 0 0 0 0,1 0 0 0 0,8 0 0 0 0,10 0 0 0 0,8 0 0 0 0,8 0 0 0 0,4 0 0 0 0,4 0 0 0 0,4 0 0 0 0,1 0 0 0 0,1 0 0 0 0,-2 0 0 0 0,-1 0 0 0 0,-8 0 0 0 0,-9 0 0 0 0,-9 0 0 0 0,-6 0 0 0 0,-6 0 0 0 0,-2 0 0 0 0,-2 0 0 0 0,0 0 0 0 0,-3 0 0 0 0,-2-4 0 0 0,2 0 0 0 0,0 0 0 0 0,2 1 0 0 0,1 1 0 0 0,1 0 0 0 0,0 2 0 0 0,1-1 0 0 0,0 1 0 0 0,-1 0 0 0 0,1 1 0 0 0,0-1 0 0 0,-1 0 0 0 0,1 0 0 0 0,-10 3 0 0 0,-3 1 0 0 0,0 4 0 0 0,3-1 0 0 0,3-1 0 0 0,2-1 0 0 0,2-2 0 0 0,2-1 0 0 0,0-2 0 0 0,1 1 0 0 0,0-2 0 0 0,0 1 0 0 0,0 0 0 0 0,0 0 0 0 0,-3-1 0 0 0,-2 1 0 0 0,1 0 0 0 0,0 0 0 0 0,1 0 0 0 0,1 0 0 0 0,1 0 0 0 0,0 0 0 0 0,0 0 0 0 0,1 0 0 0 0,0 0 0 0 0,-1 0 0 0 0,1 0 0 0 0,0 0 0 0 0,-1 0 0 0 0,1 0 0 0 0,-1 0 0 0 0,1 0 0 0 0,-1 0 0 0 0,1 0 0 0 0,-1 0 0 0 0,1 0 0 0 0,-1 0 0 0 0,1 0 0 0 0,-4 0 0 0 0,-1 0 0 0 0,-5 0 0 0 0,1-3 0 0 0,-1-1 0 0 0,-2 0 0 0 0,1 1 0 0 0,0 0 0 0 0,0 2 0 0 0,4 0 0 0 0,1 1 0 0 0,3 0 0 0 0,1 0 0 0 0,1 0 0 0 0,1 0 0 0 0,0 0 0 0 0,0 1 0 0 0,0-1 0 0 0,-1 0 0 0 0,1 0 0 0 0,0 0 0 0 0,-1 0 0 0 0,-2 0 0 0 0,-2 0 0 0 0,0 0 0 0 0,2 0 0 0 0,-3 0 0 0 0,0 0 0 0 0,0 0 0 0 0,2 0 0 0 0,2 0 0 0 0,-3 0 0 0 0,-1 0 0 0 0,2 3 0 0 0,0 1 0 0 0,2 0 0 0 0,0-1 0 0 0,1-1 0 0 0,0 0 0 0 0,1-1 0 0 0,3 2 0 0 0,0 1 0 0 0,1 0 0 0 0,-1-1 0 0 0,-1-1 0 0 0,-1 0 0 0 0,-1-2 0 0 0,0 0 0 0 0,-4 0 0 0 0,-1 0 0 0 0,1 0 0 0 0,0 0 0 0 0,-2 3 0 0 0,-4 1 0 0 0,1 0 0 0 0,-2-1 0 0 0,1-1 0 0 0,1 0 0 0 0,4-1 0 0 0,1-1 0 0 0,2 0 0 0 0,1 0 0 0 0,1 0 0 0 0,-1-1 0 0 0,5 1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23:01:23.4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9049 5398 16383 0 0,'0'0'0'0'0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23:01:23.49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7214 10558 16383 0 0,'-3'-3'0'0'0,"-4"-4"0"0"0,-2-4 0 0 0,-1-1 0 0 0,-3 3 0 0 0,-5 2 0 0 0,-3 2 0 0 0,-1 3 0 0 0,-6 1 0 0 0,-1 1 0 0 0,0 0 0 0 0,3 0 0 0 0,3 1 0 0 0,4 3 0 0 0,9 0 0 0 0,10 0 0 0 0,8 0 0 0 0,5-2 0 0 0,4-1 0 0 0,2 0 0 0 0,1-1 0 0 0,1 0 0 0 0,-1 0 0 0 0,-1 0 0 0 0,1 0 0 0 0,-1 0 0 0 0,3 0 0 0 0,4-1 0 0 0,0 1 0 0 0,0 0 0 0 0,-2 0 0 0 0,-2 0 0 0 0,-1 0 0 0 0,-2 0 0 0 0,0 0 0 0 0,-1 0 0 0 0,0 0 0 0 0,1 0 0 0 0,-1 0 0 0 0,0 0 0 0 0,-3 0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23:01:23.4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8766 5398 16383 0 0,'0'2'0'0'0,"-2"1"0"0"0,-4 0 0 0 0,0 2 0 0 0,-2 0 0 0 0,-2-1 0 0 0,1 2 0 0 0,2 4 0 0 0,1 3 0 0 0,3 4 0 0 0,2 4 0 0 0,0 1 0 0 0,1-1 0 0 0,-2-4 0 0 0,-1-2 0 0 0,-2-2 0 0 0,-2-3 0 0 0,-1-5 0 0 0,1-7 0 0 0,2-4 0 0 0,2-4 0 0 0,2-4 0 0 0,0 0 0 0 0,1-1 0 0 0,0-1 0 0 0,0 1 0 0 0,1 0 0 0 0,-1 0 0 0 0,0 1 0 0 0,-2 2 0 0 0,-4 3 0 0 0,-2 6 0 0 0,-3 3 0 0 0,0 7 0 0 0,0 4 0 0 0,2 3 0 0 0,2 1 0 0 0,3 1 0 0 0,1 0 0 0 0,2 4 0 0 0,-1 2 0 0 0,-1-1 0 0 0,-2-1 0 0 0,0 0 0 0 0,0 2 0 0 0,-1 0 0 0 0,1-2 0 0 0,1-2 0 0 0,1-1 0 0 0,-2-2 0 0 0,1 0 0 0 0,1-1 0 0 0,0 0 0 0 0,2 0 0 0 0,0 0 0 0 0,1 0 0 0 0,0-5 0 0 0,0-6 0 0 0,0-6 0 0 0,2-5 0 0 0,2-4 0 0 0,-1-2 0 0 0,0-1 0 0 0,1-2 0 0 0,0-2 0 0 0,0 1 0 0 0,-2 0 0 0 0,0 2 0 0 0,-1 0 0 0 0,2 1 0 0 0,0 1 0 0 0,3 2 0 0 0,-1 6 0 0 0,0 6 0 0 0,3 4 0 0 0,1 2 0 0 0,1 2 0 0 0,-2 0 0 0 0,-1 3 0 0 0,-2 1 0 0 0,-3 1 0 0 0,0 1 0 0 0,-2 2 0 0 0,0 2 0 0 0,-1 0 0 0 0,1-1 0 0 0,0-6 0 0 0,-1-7 0 0 0,1-6 0 0 0,0-1 0 0 0,0 5 0 0 0,0 7 0 0 0,-5 4 0 0 0,-1 6 0 0 0,0 3 0 0 0,-2 3 0 0 0,1 0 0 0 0,2-2 0 0 0,2-2 0 0 0,0-3 0 0 0,2-1 0 0 0,-2-5 0 0 0,-2-3 0 0 0,-1-6 0 0 0,-2-4 0 0 0,-1-1 0 0 0,0 2 0 0 0,2 3 0 0 0,-1 4 0 0 0,0 0 0 0 0,-3 0 0 0 0,2 0 0 0 0,2 2 0 0 0,2-3 0 0 0,2-6 0 0 0,1-4 0 0 0,2-4 0 0 0,0-4 0 0 0,0-1 0 0 0,1-2 0 0 0,1 2 0 0 0,2 1 0 0 0,2 3 0 0 0,2 2 0 0 0,0 5 0 0 0,1 3 0 0 0,-1 4 0 0 0,-2 3 0 0 0,-2 3 0 0 0,-1 2 0 0 0,-2 1 0 0 0,-1 0 0 0 0,0 1 0 0 0,0 0 0 0 0,0 5 0 0 0,-1 3 0 0 0,1 4 0 0 0,0 8 0 0 0,0 1 0 0 0,0-1 0 0 0,-3-3 0 0 0,0-3 0 0 0,0-4 0 0 0,0 1 0 0 0,2-6 0 0 0,0-9 0 0 0,0-9 0 0 0,1-7 0 0 0,0-5 0 0 0,-3-4 0 0 0,-2-1 0 0 0,-1-1 0 0 0,0 0 0 0 0,2 1 0 0 0,-1-1 0 0 0,0-1 0 0 0,-1 1 0 0 0,0 2 0 0 0,1 0 0 0 0,2 1 0 0 0,1-1 0 0 0,1 1 0 0 0,0-1 0 0 0,1-2 0 0 0,1-2 0 0 0,-1 1 0 0 0,0-2 0 0 0,0 0 0 0 0,0 0 0 0 0,1 2 0 0 0,-1 1 0 0 0,0 0 0 0 0,0 2 0 0 0,2 2 0 0 0,1 6 0 0 0,0 6 0 0 0,2 8 0 0 0,3 8 0 0 0,1 6 0 0 0,1 6 0 0 0,-3 1 0 0 0,-2-2 0 0 0,-1 1 0 0 0,-2 2 0 0 0,-2-1 0 0 0,3 6 0 0 0,0 0 0 0 0,-1 1 0 0 0,3-3 0 0 0,-1 0 0 0 0,0 0 0 0 0,-1-3 0 0 0,-1-4 0 0 0,-1 1 0 0 0,0-1 0 0 0,-1-1 0 0 0,0-3 0 0 0,-3-1 0 0 0,0 2 0 0 0,-1 0 0 0 0,2-2 0 0 0,0 0 0 0 0,1 2 0 0 0,0 0 0 0 0,1-3 0 0 0,0-1 0 0 0,0-3 0 0 0,0 0 0 0 0,0-1 0 0 0,1-6 0 0 0,-1-6 0 0 0,-3-9 0 0 0,0-11 0 0 0,-2-4 0 0 0,-8-14 0 0 0,-2-15 0 0 0,2-4 0 0 0,4 2 0 0 0,2 8 0 0 0,3 9 0 0 0,2 8 0 0 0,-1 6 0 0 0,0 4 0 0 0,1 8 0 0 0,2 5 0 0 0,2 5 0 0 0,1 6 0 0 0,-1 6 0 0 0,0 3 0 0 0,-1 4 0 0 0,0 1 0 0 0,-1 4 0 0 0,0 0 0 0 0,0-1 0 0 0,0-8 0 0 0,0-9 0 0 0,0-7 0 0 0,0-7 0 0 0,0-5 0 0 0,0-2 0 0 0,0-1 0 0 0,-1-1 0 0 0,2-7 0 0 0,-1-5 0 0 0,0-5 0 0 0,2-3 0 0 0,1-6 0 0 0,3 2 0 0 0,-1 5 0 0 0,0 6 0 0 0,-1 6 0 0 0,0 7 0 0 0,1 8 0 0 0,-1 8 0 0 0,-2 7 0 0 0,2 9 0 0 0,0-1 0 0 0,0-4 0 0 0,-2-8 0 0 0,0-8 0 0 0,1-9 0 0 0,1-7 0 0 0,-1-4 0 0 0,-1-5 0 0 0,2 0 0 0 0,0-3 0 0 0,2 3 0 0 0,3 6 0 0 0,-1 4 0 0 0,-2 4 0 0 0,-1 2 0 0 0,-2 6 0 0 0,-2 6 0 0 0,0 6 0 0 0,-1 6 0 0 0,0 2 0 0 0,-1 2 0 0 0,1 4 0 0 0,0 1 0 0 0,-1 2 0 0 0,1 4 0 0 0,0 2 0 0 0,0 2 0 0 0,0 4 0 0 0,-2 18 0 0 0,-6 22 0 0 0,-4 16 0 0 0,0-3 0 0 0,2-13 0 0 0,1-15 0 0 0,1-9 0 0 0,3-11 0 0 0,1-7 0 0 0,2-4 0 0 0,1-2 0 0 0,1 0 0 0 0,1-2 0 0 0,-1-3 0 0 0,-2 3 0 0 0,-1 0 0 0 0,0-2 0 0 0,-1-1 0 0 0,-1 0 0 0 0,1-1 0 0 0,0-1 0 0 0,2-2 0 0 0,1 3 0 0 0,1-1 0 0 0,0-1 0 0 0,0 0 0 0 0,0 1 0 0 0,-2-2 0 0 0,-1 1 0 0 0,0 0 0 0 0,1-8 0 0 0,0-8 0 0 0,1-6 0 0 0,0-5 0 0 0,-1-1 0 0 0,-2 0 0 0 0,-1-2 0 0 0,-3-3 0 0 0,0-3 0 0 0,1-4 0 0 0,3-7 0 0 0,1-6 0 0 0,1-7 0 0 0,1-13 0 0 0,1-3 0 0 0,0 2 0 0 0,1 7 0 0 0,-1 9 0 0 0,0 7 0 0 0,1 4 0 0 0,-1 5 0 0 0,0 4 0 0 0,0 4 0 0 0,0 1 0 0 0,0 2 0 0 0,0-2 0 0 0,5 2 0 0 0,1 1 0 0 0,3 3 0 0 0,-1 5 0 0 0,-2 6 0 0 0,-1 5 0 0 0,-2 4 0 0 0,-1 6 0 0 0,-2 4 0 0 0,3 4 0 0 0,0 5 0 0 0,2 5 0 0 0,0 1 0 0 0,2 0 0 0 0,0 3 0 0 0,0 3 0 0 0,0 2 0 0 0,-1-2 0 0 0,-3 2 0 0 0,-1-5 0 0 0,0-2 0 0 0,-2-7 0 0 0,0-4 0 0 0,0-3 0 0 0,-1-2 0 0 0,1-2 0 0 0,0 3 0 0 0,0 3 0 0 0,-1 2 0 0 0,-1-1 0 0 0,-1-2 0 0 0,0-1 0 0 0,0 2 0 0 0,-1-2 0 0 0,0 1 0 0 0,0 1 0 0 0,1-1 0 0 0,2-2 0 0 0,0-2 0 0 0,0-2 0 0 0,1-2 0 0 0,-2 0 0 0 0,-1-6 0 0 0,-3-4 0 0 0,1-5 0 0 0,0-6 0 0 0,2-3 0 0 0,0-3 0 0 0,0 0 0 0 0,-1 0 0 0 0,1 0 0 0 0,-2 2 0 0 0,0-3 0 0 0,-1 2 0 0 0,0-8 0 0 0,1-2 0 0 0,1-3 0 0 0,2-5 0 0 0,1-9 0 0 0,1-10 0 0 0,2 2 0 0 0,1 8 0 0 0,1 9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23:01:23.4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8339 8387 16383 0 0,'-3'3'0'0'0,"-3"2"0"0"0,-2 9 0 0 0,-1 3 0 0 0,2 3 0 0 0,1 1 0 0 0,3 5 0 0 0,1 3 0 0 0,1 4 0 0 0,1 3 0 0 0,0 1 0 0 0,-2 5 0 0 0,-3 4 0 0 0,-1 1 0 0 0,-2 2 0 0 0,1-2 0 0 0,1 0 0 0 0,2-1 0 0 0,2 0 0 0 0,0-1 0 0 0,2 1 0 0 0,-3-4 0 0 0,0-5 0 0 0,1-4 0 0 0,-1-4 0 0 0,2-4 0 0 0,0-2 0 0 0,1-1 0 0 0,-1-2 0 0 0,1-6 0 0 0,1-9 0 0 0,1-4 0 0 0,1-6 0 0 0,1-3 0 0 0,-2-4 0 0 0,0-2 0 0 0,-1 0 0 0 0,0-1 0 0 0,-1-3 0 0 0,5-5 0 0 0,6-11 0 0 0,1-7 0 0 0,2-9 0 0 0,4-5 0 0 0,1 2 0 0 0,-4 2 0 0 0,-4 8 0 0 0,-2 4 0 0 0,-2 6 0 0 0,-3 3 0 0 0,-1 11 0 0 0,-2 9 0 0 0,-1 10 0 0 0,0 7 0 0 0,0 5 0 0 0,-1 2 0 0 0,1 7 0 0 0,0 4 0 0 0,-1 15 0 0 0,1 8 0 0 0,0 10 0 0 0,0-2 0 0 0,0-9 0 0 0,0-9 0 0 0,0-9 0 0 0,0-7 0 0 0,0-5 0 0 0,0 0 0 0 0,0-1 0 0 0,0-1 0 0 0,0 0 0 0 0,0 0 0 0 0,-2 2 0 0 0,-1 0 0 0 0,0-5 0 0 0,0-6 0 0 0,-1-8 0 0 0,0-8 0 0 0,0-11 0 0 0,1-5 0 0 0,1-4 0 0 0,-1-2 0 0 0,-1-2 0 0 0,1-2 0 0 0,1-2 0 0 0,0 0 0 0 0,1 2 0 0 0,-1 5 0 0 0,-2 5 0 0 0,1 5 0 0 0,1 3 0 0 0,0 3 0 0 0,1 0 0 0 0,-2 4 0 0 0,0 6 0 0 0,0 6 0 0 0,1 6 0 0 0,0 6 0 0 0,1 5 0 0 0,1 5 0 0 0,-1 4 0 0 0,4 6 0 0 0,3 5 0 0 0,0 4 0 0 0,0-4 0 0 0,-2 2 0 0 0,-1 4 0 0 0,-1-1 0 0 0,-1-3 0 0 0,-1-3 0 0 0,0-3 0 0 0,-1-1 0 0 0,1 2 0 0 0,0 0 0 0 0,0 1 0 0 0,0-1 0 0 0,0 4 0 0 0,0 2 0 0 0,-1-1 0 0 0,4-7 0 0 0,0-12 0 0 0,0-12 0 0 0,0-10 0 0 0,-2-11 0 0 0,1-7 0 0 0,-2-10 0 0 0,0-7 0 0 0,0-7 0 0 0,0-8 0 0 0,0-3 0 0 0,2-2 0 0 0,2 4 0 0 0,-1 5 0 0 0,-1 7 0 0 0,0 7 0 0 0,-1 12 0 0 0,-1 12 0 0 0,1 12 0 0 0,-1 8 0 0 0,0 7 0 0 0,-1 6 0 0 0,1 2 0 0 0,0 11 0 0 0,0 4 0 0 0,0 2 0 0 0,0 0 0 0 0,0 0 0 0 0,0 0 0 0 0,2 12 0 0 0,2 6 0 0 0,-1 3 0 0 0,-1-8 0 0 0,0-15 0 0 0,-1-17 0 0 0,0-15 0 0 0,-1-12 0 0 0,0-10 0 0 0,0-7 0 0 0,-3-4 0 0 0,0-1 0 0 0,0 0 0 0 0,0 0 0 0 0,1-13 0 0 0,-1-7 0 0 0,-3-3 0 0 0,-1 1 0 0 0,-1 5 0 0 0,1 6 0 0 0,-1 10 0 0 0,0 6 0 0 0,3 5 0 0 0,-1 5 0 0 0,-2 1 0 0 0,-2 3 0 0 0,-1 1 0 0 0,0 6 0 0 0,1 3 0 0 0,1 5 0 0 0,0 2 0 0 0,2 5 0 0 0,1 2 0 0 0,3 0 0 0 0,1-1 0 0 0,1 0 0 0 0,1-1 0 0 0,0-1 0 0 0,1 0 0 0 0,1-1 0 0 0,2 0 0 0 0,-1 3 0 0 0,0 0 0 0 0,-1 0 0 0 0,-1 0 0 0 0,-1-1 0 0 0,1-1 0 0 0,1 0 0 0 0,1-1 0 0 0,0 1 0 0 0,-1-1 0 0 0,0 0 0 0 0,-1 2 0 0 0,0 4 0 0 0,-1 1 0 0 0,0-2 0 0 0,0 0 0 0 0,0-2 0 0 0,2-1 0 0 0,1-1 0 0 0,0-1 0 0 0,-1 0 0 0 0,3 3 0 0 0,-1 0 0 0 0,-1 0 0 0 0,0-1 0 0 0,-1 0 0 0 0,-1 0 0 0 0,-1-2 0 0 0,1 1 0 0 0,-2-1 0 0 0,1 0 0 0 0,0 0 0 0 0,0 0 0 0 0,0 0 0 0 0,0 1 0 0 0,0-1 0 0 0,0 2 0 0 0,0 2 0 0 0,0-1 0 0 0,0 0 0 0 0,0-6 0 0 0,0-7 0 0 0,0-7 0 0 0,0-4 0 0 0,0-5 0 0 0,0-2 0 0 0,-3 1 0 0 0,-2-1 0 0 0,-2-2 0 0 0,2 0 0 0 0,1-2 0 0 0,1-1 0 0 0,1-1 0 0 0,1-1 0 0 0,1 2 0 0 0,0 1 0 0 0,0 1 0 0 0,1 2 0 0 0,-1-2 0 0 0,0-6 0 0 0,0-5 0 0 0,0-8 0 0 0,3-10 0 0 0,2-7 0 0 0,2 1 0 0 0,-2 6 0 0 0,-1 10 0 0 0,-1 7 0 0 0,-1 7 0 0 0,-4 5 0 0 0,-1 3 0 0 0,0 0 0 0 0,-2 4 0 0 0,0 1 0 0 0,0-1 0 0 0,2-1 0 0 0,1-8 0 0 0,1-3 0 0 0,3-1 0 0 0,1-1 0 0 0,0 6 0 0 0,0 9 0 0 0,-1 8 0 0 0,-1 6 0 0 0,0 6 0 0 0,1 4 0 0 0,4 6 0 0 0,3 4 0 0 0,-1 4 0 0 0,0 1 0 0 0,-3-1 0 0 0,0 0 0 0 0,1-3 0 0 0,-3-1 0 0 0,2 1 0 0 0,0 2 0 0 0,-1 0 0 0 0,-1-4 0 0 0,-2-2 0 0 0,0-1 0 0 0,2 1 0 0 0,0 0 0 0 0,0-3 0 0 0,-1 2 0 0 0,0 1 0 0 0,-1 2 0 0 0,-1-1 0 0 0,3 1 0 0 0,0 1 0 0 0,0-1 0 0 0,-1-1 0 0 0,0 4 0 0 0,-1 0 0 0 0,-1 0 0 0 0,1 0 0 0 0,-1-3 0 0 0,-1-1 0 0 0,1-2 0 0 0,0 2 0 0 0,0-1 0 0 0,0-2 0 0 0,0-2 0 0 0,0-1 0 0 0,0-2 0 0 0,0 0 0 0 0,0-6 0 0 0,0-6 0 0 0,-2-5 0 0 0,-4-3 0 0 0,0-4 0 0 0,0-2 0 0 0,-1-3 0 0 0,-1-2 0 0 0,0-5 0 0 0,2-3 0 0 0,-1-7 0 0 0,-2 0 0 0 0,2-1 0 0 0,1-1 0 0 0,1-1 0 0 0,3 4 0 0 0,0 4 0 0 0,2 4 0 0 0,2 4 0 0 0,4 2 0 0 0,1 2 0 0 0,-1 5 0 0 0,1 7 0 0 0,-1 6 0 0 0,-1 4 0 0 0,-2 7 0 0 0,-3 0 0 0 0,-2 2 0 0 0,-1 4 0 0 0,0 2 0 0 0,1 1 0 0 0,1-2 0 0 0,0-3 0 0 0,1 4 0 0 0,0 2 0 0 0,0 4 0 0 0,0 2 0 0 0,0 1 0 0 0,0-3 0 0 0,0-4 0 0 0,0-1 0 0 0,0-3 0 0 0,0-2 0 0 0,0 1 0 0 0,0-2 0 0 0,-2-2 0 0 0,-2-3 0 0 0,1 0 0 0 0,1-1 0 0 0,0 1 0 0 0,1 0 0 0 0,0 0 0 0 0,1 3 0 0 0,0 1 0 0 0,0 1 0 0 0,0-6 0 0 0,1-8 0 0 0,-1-6 0 0 0,0-10 0 0 0,-3-6 0 0 0,0-4 0 0 0,0-4 0 0 0,1-4 0 0 0,-2 3 0 0 0,-1 3 0 0 0,2 4 0 0 0,0 2 0 0 0,1 3 0 0 0,1 0 0 0 0,1 2 0 0 0,0-1 0 0 0,0 0 0 0 0,0 1 0 0 0,0-1 0 0 0,0 0 0 0 0,0 0 0 0 0,-2 2 0 0 0,-1 1 0 0 0,-3 2 0 0 0,1 1 0 0 0,0-2 0 0 0,1 0 0 0 0,-1 0 0 0 0,-1-2 0 0 0,-1-2 0 0 0,-1 2 0 0 0,0 0 0 0 0,0 3 0 0 0,1 4 0 0 0,4 4 0 0 0,3 4 0 0 0,1 4 0 0 0,0 4 0 0 0,3-1 0 0 0,3 1 0 0 0,0 1 0 0 0,4 0 0 0 0,0 1 0 0 0,-2 1 0 0 0,-2 0 0 0 0,-3 1 0 0 0,-2-1 0 0 0,2-2 0 0 0,-1-1 0 0 0,2 0 0 0 0,0 1 0 0 0,0 1 0 0 0,-2 0 0 0 0,-1 3 0 0 0,2 1 0 0 0,-1 3 0 0 0,0 0 0 0 0,0-1 0 0 0,1-1 0 0 0,0-1 0 0 0,-1-2 0 0 0,0 0 0 0 0,-2 0 0 0 0,0 1 0 0 0,0 4 0 0 0,-1 2 0 0 0,0 1 0 0 0,0-1 0 0 0,-1-3 0 0 0,1 1 0 0 0,0-1 0 0 0,0-5 0 0 0,0-11 0 0 0,0-8 0 0 0,0-6 0 0 0,0-3 0 0 0,-2-1 0 0 0,-2 1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23:01:23.48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33731 7779 16383 0 0,'0'9'0'0'0,"0"19"0"0"0,0 18 0 0 0,-4 16 0 0 0,0 4 0 0 0,0 0 0 0 0,1-4 0 0 0,-2-4 0 0 0,-1 4 0 0 0,1-5 0 0 0,-1-3 0 0 0,-4 2 0 0 0,0 10 0 0 0,0 3 0 0 0,-3-6 0 0 0,1-8 0 0 0,0-1 0 0 0,1 0 0 0 0,3-6 0 0 0,3-5 0 0 0,2-7 0 0 0,2-6 0 0 0,1-2 0 0 0,0-2 0 0 0,0-3 0 0 0,1-2 0 0 0,-1-8 0 0 0,1-3 0 0 0,-1-6 0 0 0,0-7 0 0 0,0-3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23:01:23.4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33660 6853 16383 0 0,'0'6'0'0'0,"0"15"0"0"0,3 51 0 0 0,4 38 0 0 0,1 32 0 0 0,0 11 0 0 0,-3 5 0 0 0,-1-4 0 0 0,-2-10 0 0 0,-1-10 0 0 0,-1-13 0 0 0,0-7 0 0 0,0-5 0 0 0,-4-7 0 0 0,0-8 0 0 0,0-7 0 0 0,0-6 0 0 0,2-7 0 0 0,0-7 0 0 0,-2 1 0 0 0,0-1 0 0 0,0-4 0 0 0,1-8 0 0 0,-2-2 0 0 0,-1 1 0 0 0,2-7 0 0 0,0-8 0 0 0,2-4 0 0 0,1-5 0 0 0,0-5 0 0 0,-2 1 0 0 0,-1-2 0 0 0,-3-5 0 0 0,-3 4 0 0 0,-1 1 0 0 0,3 0 0 0 0,2-1 0 0 0,2 1 0 0 0,2 1 0 0 0,1-2 0 0 0,1-1 0 0 0,-3-7 0 0 0,-1-10 0 0 0,1-9 0 0 0,-3-3 0 0 0,-1-4 0 0 0,2-7 0 0 0,1-2 0 0 0,2-2 0 0 0,0-1 0 0 0,2 5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23:01:23.48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8797 5001 16383 0 0,'0'3'0'0'0,"0"4"0"0"0,0 4 0 0 0,0 7 0 0 0,0 6 0 0 0,3 6 0 0 0,1 0 0 0 0,0 5 0 0 0,-1 3 0 0 0,0-2 0 0 0,-2-4 0 0 0,0-5 0 0 0,2-6 0 0 0,2-4 0 0 0,2-4 0 0 0,0-3 0 0 0,-1 2 0 0 0,-2 1 0 0 0,-1 5 0 0 0,-1 5 0 0 0,-1 3 0 0 0,-1 2 0 0 0,0 1 0 0 0,-1-3 0 0 0,1-8 0 0 0,-3-7 0 0 0,-2-9 0 0 0,-2-5 0 0 0,0 2 0 0 0,0 3 0 0 0,3 6 0 0 0,1 3 0 0 0,1 7 0 0 0,-2 7 0 0 0,0 1 0 0 0,0 1 0 0 0,1-2 0 0 0,1-8 0 0 0,1-11 0 0 0,0-8 0 0 0,-2-11 0 0 0,-1-10 0 0 0,0-6 0 0 0,1-3 0 0 0,1 2 0 0 0,1 0 0 0 0,0 1 0 0 0,-2-3 0 0 0,-2 0 0 0 0,1 3 0 0 0,1-1 0 0 0,1 3 0 0 0,1 2 0 0 0,0 2 0 0 0,1 2 0 0 0,-3 2 0 0 0,-1 0 0 0 0,0 7 0 0 0,1 12 0 0 0,1 9 0 0 0,1 9 0 0 0,3 1 0 0 0,2 2 0 0 0,0-1 0 0 0,-1 9 0 0 0,0 3 0 0 0,-2 3 0 0 0,0 1 0 0 0,0-3 0 0 0,-1 0 0 0 0,0 7 0 0 0,-1 9 0 0 0,1 3 0 0 0,0-2 0 0 0,0 1 0 0 0,0-3 0 0 0,0 1 0 0 0,0-3 0 0 0,0-2 0 0 0,0-5 0 0 0,0-1 0 0 0,0 1 0 0 0,0-5 0 0 0,0-3 0 0 0,0-5 0 0 0,0-4 0 0 0,0-8 0 0 0,0-10 0 0 0,0-8 0 0 0,0-8 0 0 0,0-7 0 0 0,-3-4 0 0 0,-1-1 0 0 0,0 1 0 0 0,0 0 0 0 0,-1 2 0 0 0,-1-6 0 0 0,2-10 0 0 0,0-6 0 0 0,5-4 0 0 0,2-4 0 0 0,0 0 0 0 0,0 0 0 0 0,3-1 0 0 0,3-5 0 0 0,0-4 0 0 0,-1-6 0 0 0,-3 1 0 0 0,2 10 0 0 0,0 19 0 0 0,-3 18 0 0 0,0 15 0 0 0,-2 13 0 0 0,-1 13 0 0 0,-1 9 0 0 0,0 6 0 0 0,0 3 0 0 0,0 11 0 0 0,-1 2 0 0 0,1 2 0 0 0,0 4 0 0 0,0 11 0 0 0,0 13 0 0 0,3 13 0 0 0,1-2 0 0 0,0-8 0 0 0,-1-10 0 0 0,0-4 0 0 0,1-9 0 0 0,1-12 0 0 0,0-8 0 0 0,-2-8 0 0 0,-1-4 0 0 0,-1 2 0 0 0,0-1 0 0 0,-1 0 0 0 0,0 1 0 0 0,0 1 0 0 0,-4 1 0 0 0,0-2 0 0 0,0-10 0 0 0,0-12 0 0 0,2-11 0 0 0,1-8 0 0 0,-3-16 0 0 0,-1-17 0 0 0,1-13 0 0 0,1-10 0 0 0,1-14 0 0 0,1-2 0 0 0,0 2 0 0 0,1 12 0 0 0,0 8 0 0 0,-3 7 0 0 0,-1 6 0 0 0,0 7 0 0 0,1 14 0 0 0,1 14 0 0 0,1 18 0 0 0,0 10 0 0 0,1 25 0 0 0,-3 12 0 0 0,-2 8 0 0 0,2 0 0 0 0,0 2 0 0 0,0-1 0 0 0,2-2 0 0 0,-3 2 0 0 0,0-5 0 0 0,0-2 0 0 0,1-5 0 0 0,1-1 0 0 0,0-4 0 0 0,2-13 0 0 0,0-14 0 0 0,0-15 0 0 0,-3-11 0 0 0,-1-11 0 0 0,0-6 0 0 0,1-5 0 0 0,1 0 0 0 0,0-3 0 0 0,1 1 0 0 0,-2 0 0 0 0,-1-5 0 0 0,0-3 0 0 0,1 2 0 0 0,1 5 0 0 0,1 9 0 0 0,0 13 0 0 0,1 10 0 0 0,0 9 0 0 0,0 5 0 0 0,0 7 0 0 0,0 3 0 0 0,3 6 0 0 0,2 1 0 0 0,-1-1 0 0 0,-1-4 0 0 0,-1-2 0 0 0,0-3 0 0 0,-2-2 0 0 0,1-1 0 0 0,-1-1 0 0 0,0 0 0 0 0,-1 3 0 0 0,1 2 0 0 0,0-1 0 0 0,0-1 0 0 0,0 3 0 0 0,0 0 0 0 0,0-1 0 0 0,0-1 0 0 0,0-1 0 0 0,0-1 0 0 0,0-1 0 0 0,0 0 0 0 0,0 2 0 0 0,0 2 0 0 0,0 5 0 0 0,0 2 0 0 0,0-1 0 0 0,0-3 0 0 0,0-2 0 0 0,0-3 0 0 0,0-1 0 0 0,0-1 0 0 0,0 0 0 0 0,0-1 0 0 0,0 0 0 0 0,0 0 0 0 0,0 0 0 0 0,0 0 0 0 0,0 1 0 0 0,0-1 0 0 0,0 0 0 0 0,0 1 0 0 0,0-1 0 0 0,3-2 0 0 0,1-2 0 0 0,0 1 0 0 0,-1 0 0 0 0,0 1 0 0 0,-2 4 0 0 0,0 2 0 0 0,-1 1 0 0 0,3-2 0 0 0,1 0 0 0 0,0-1 0 0 0,-1 3 0 0 0,-1 0 0 0 0,0 0 0 0 0,-2-2 0 0 0,1 0 0 0 0,-1-1 0 0 0,0-1 0 0 0,-1-1 0 0 0,1 1 0 0 0,0-1 0 0 0,0 1 0 0 0,0-1 0 0 0,0 3 0 0 0,0 2 0 0 0,0-1 0 0 0,0 3 0 0 0,0 0 0 0 0,0-1 0 0 0,0 2 0 0 0,0-1 0 0 0,0-1 0 0 0,0-2 0 0 0,0-1 0 0 0,0-1 0 0 0,0-1 0 0 0,0-1 0 0 0,0 1 0 0 0,0-1 0 0 0,0 0 0 0 0,0 0 0 0 0,0 1 0 0 0,0-1 0 0 0,0 1 0 0 0,0 2 0 0 0,0 2 0 0 0,0-1 0 0 0,0 0 0 0 0,0-1 0 0 0,0-1 0 0 0,0-1 0 0 0,0 0 0 0 0,0-4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23:01:23.48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7704 8885 16383 0 0,'-63'-110'0'0'0,"-30"-59"0"0"0,-5-16 0 0 0,10 8 0 0 0,11 25 0 0 0,15 21 0 0 0,16 28 0 0 0,8 28 0 0 0,12 20 0 0 0,-3 4 0 0 0,3 8 0 0 0,4 10 0 0 0,5 9 0 0 0,2 4 0 0 0,1 3 0 0 0,-1 5 0 0 0,0 0 0 0 0,-5-6 0 0 0,-1-1 0 0 0,-1 3 0 0 0,0 1 0 0 0,5 1 0 0 0,4-2 0 0 0,2 3 0 0 0,-1 3 0 0 0,2 0 0 0 0,-1-4 0 0 0,-1-6 0 0 0,-2-6 0 0 0,1-2 0 0 0,4 1 0 0 0,-1 5 0 0 0,2 3 0 0 0,-1 1 0 0 0,1 2 0 0 0,-2 2 0 0 0,-4 1 0 0 0,-4 3 0 0 0,1 6 0 0 0,4 7 0 0 0,4 6 0 0 0,3 4 0 0 0,1 1 0 0 0,-4-3 0 0 0,-2-3 0 0 0,0 4 0 0 0,2 2 0 0 0,3 3 0 0 0,2 1 0 0 0,2 4 0 0 0,1 1 0 0 0,1-6 0 0 0,1-12 0 0 0,-1-11 0 0 0,-2-4 0 0 0,-5-3 0 0 0,-8 0 0 0 0,-6 3 0 0 0,2 3 0 0 0,5-4 0 0 0,5-3 0 0 0,7 0 0 0 0,7 4 0 0 0,6 3 0 0 0,4 2 0 0 0,2-1 0 0 0,2 1 0 0 0,4-2 0 0 0,2 0 0 0 0,1 2 0 0 0,4 1 0 0 0,0 1 0 0 0,-3 2 0 0 0,1 0 0 0 0,-4 4 0 0 0,-7 5 0 0 0,-5-3 0 0 0,-6-5 0 0 0,-6-9 0 0 0,-10-5 0 0 0,-7-5 0 0 0,-5-4 0 0 0,-7-9 0 0 0,-4-4 0 0 0,4-3 0 0 0,0 2 0 0 0,2 5 0 0 0,2 4 0 0 0,3 10 0 0 0,4 11 0 0 0,6 10 0 0 0,5 14 0 0 0,4 17 0 0 0,1 9 0 0 0,3 6 0 0 0,-1 1 0 0 0,1 5 0 0 0,4 0 0 0 0,0-1 0 0 0,2-6 0 0 0,1-2 0 0 0,-2-5 0 0 0,-1-4 0 0 0,-2-5 0 0 0,-1-4 0 0 0,-1-5 0 0 0,-1-2 0 0 0,-1-2 0 0 0,1-7 0 0 0,0-9 0 0 0,-1-12 0 0 0,1-13 0 0 0,0-12 0 0 0,0-7 0 0 0,0-19 0 0 0,0-11 0 0 0,0-3 0 0 0,0 4 0 0 0,0 6 0 0 0,0 3 0 0 0,0 6 0 0 0,3 16 0 0 0,1 20 0 0 0,0 17 0 0 0,0 12 0 0 0,-2 7 0 0 0,-1 11 0 0 0,0 9 0 0 0,-1 11 0 0 0,0 11 0 0 0,0-3 0 0 0,0 0 0 0 0,3-4 0 0 0,1-8 0 0 0,0-5 0 0 0,-1-5 0 0 0,-1-7 0 0 0,0-3 0 0 0,2-7 0 0 0,3-9 0 0 0,5-9 0 0 0,-1-7 0 0 0,1-6 0 0 0,6 6 0 0 0,1 7 0 0 0,-1 11 0 0 0,-4 12 0 0 0,8 25 0 0 0,0 11 0 0 0,0 1 0 0 0,-1-8 0 0 0,-1-11 0 0 0,-3-9 0 0 0,-3-6 0 0 0,1-14 0 0 0,0-8 0 0 0,1-12 0 0 0,-2-7 0 0 0,-4-4 0 0 0,0 2 0 0 0,2 6 0 0 0,-2 9 0 0 0,-3 8 0 0 0,5 9 0 0 0,-1 6 0 0 0,-1 2 0 0 0,-4-5 0 0 0,-1-9 0 0 0,-3-9 0 0 0,-4-5 0 0 0,-2-6 0 0 0,-3-9 0 0 0,-4-3 0 0 0,0-11 0 0 0,-5-5 0 0 0,-2-2 0 0 0,-1 2 0 0 0,2 3 0 0 0,1 7 0 0 0,6 8 0 0 0,6 12 0 0 0,2 13 0 0 0,9 16 0 0 0,9 8 0 0 0,5 6 0 0 0,5 3 0 0 0,1-2 0 0 0,-3 4 0 0 0,-4-2 0 0 0,-1-4 0 0 0,-1-1 0 0 0,0-3 0 0 0,-4 4 0 0 0,0 2 0 0 0,-4 2 0 0 0,1-5 0 0 0,-2-5 0 0 0,-3-13 0 0 0,-2-15 0 0 0,-4-20 0 0 0,-10-22 0 0 0,-12-19 0 0 0,-5-17 0 0 0,-4-9 0 0 0,-1 2 0 0 0,6 13 0 0 0,0 15 0 0 0,6 16 0 0 0,5 17 0 0 0,6 16 0 0 0,7 11 0 0 0,7 13 0 0 0,6 9 0 0 0,8 6 0 0 0,6 10 0 0 0,9 6 0 0 0,1-2 0 0 0,2 1 0 0 0,-3-1 0 0 0,-4-1 0 0 0,-4-2 0 0 0,0 0 0 0 0,-4-2 0 0 0,-3-1 0 0 0,-2 3 0 0 0,0-2 0 0 0,0-5 0 0 0,0 2 0 0 0,1-2 0 0 0,-4-3 0 0 0,3-1 0 0 0,-1-2 0 0 0,-1-6 0 0 0,-3-3 0 0 0,0-5 0 0 0,4-4 0 0 0,3 2 0 0 0,7 6 0 0 0,6 10 0 0 0,0 8 0 0 0,-2 0 0 0 0,-6-4 0 0 0,-4-3 0 0 0,-2-7 0 0 0,-4-1 0 0 0,-2 0 0 0 0,-2-1 0 0 0,-4 0 0 0 0,-2-1 0 0 0,1-3 0 0 0,0 0 0 0 0,-1-1 0 0 0,-1 1 0 0 0,-1 1 0 0 0,-2 1 0 0 0,1 1 0 0 0,-1 4 0 0 0,0 0 0 0 0,6-2 0 0 0,5-3 0 0 0,4-3 0 0 0,3-4 0 0 0,1-4 0 0 0,0-4 0 0 0,1-4 0 0 0,0-5 0 0 0,-1-5 0 0 0,0-7 0 0 0,3 1 0 0 0,1 2 0 0 0,-1 5 0 0 0,-3 0 0 0 0,-2 3 0 0 0,-5-1 0 0 0,-3-2 0 0 0,-4-5 0 0 0,-2-6 0 0 0,4-13 0 0 0,4-6 0 0 0,4-2 0 0 0,-2 3 0 0 0,-2 5 0 0 0,-3 5 0 0 0,-3 5 0 0 0,-6 6 0 0 0,-5 7 0 0 0,-5 5 0 0 0,-4 1 0 0 0,0-2 0 0 0,1 4 0 0 0,1 5 0 0 0,4 6 0 0 0,3 5 0 0 0,3 7 0 0 0,2 6 0 0 0,0 2 0 0 0,2 6 0 0 0,-1 4 0 0 0,1 1 0 0 0,-1-2 0 0 0,1-4 0 0 0,-1-1 0 0 0,0 3 0 0 0,0-1 0 0 0,0 1 0 0 0,0 0 0 0 0,0 4 0 0 0,0-1 0 0 0,0-4 0 0 0,0-4 0 0 0,0-4 0 0 0,0-4 0 0 0,0-1 0 0 0,0-2 0 0 0,0 0 0 0 0,0 0 0 0 0,0 0 0 0 0,0-1 0 0 0,0 2 0 0 0,0-1 0 0 0,0 0 0 0 0,0 1 0 0 0,0-1 0 0 0,0 1 0 0 0,0-1 0 0 0,0 1 0 0 0,0-1 0 0 0,-3-2 0 0 0,-4-5 0 0 0,-5-4 0 0 0,-2-3 0 0 0,-6-2 0 0 0,-2-5 0 0 0,-5-5 0 0 0,4-4 0 0 0,-2 0 0 0 0,1-5 0 0 0,-2-5 0 0 0,1 1 0 0 0,-3-2 0 0 0,5-4 0 0 0,2 3 0 0 0,2 2 0 0 0,0 5 0 0 0,2 3 0 0 0,2 0 0 0 0,2 2 0 0 0,-1 0 0 0 0,2 0 0 0 0,3-2 0 0 0,-2-5 0 0 0,-4-2 0 0 0,1-7 0 0 0,0-9 0 0 0,0-3 0 0 0,1 1 0 0 0,3 5 0 0 0,4 4 0 0 0,-1 8 0 0 0,-5 1 0 0 0,-1 1 0 0 0,2 1 0 0 0,0 3 0 0 0,-2 5 0 0 0,2 1 0 0 0,-1-4 0 0 0,-1 0 0 0 0,2-1 0 0 0,2 9 0 0 0,3 9 0 0 0,2 6 0 0 0,6 5 0 0 0,5 10 0 0 0,4 7 0 0 0,1 5 0 0 0,14 17 0 0 0,5 7 0 0 0,1-7 0 0 0,2-6 0 0 0,-3-8 0 0 0,-3-8 0 0 0,-3-6 0 0 0,-6-3 0 0 0,-3-3 0 0 0,-1-5 0 0 0,-3-1 0 0 0,0-3 0 0 0,0 0 0 0 0,2-2 0 0 0,2-2 0 0 0,-3 1 0 0 0,1-1 0 0 0,3-1 0 0 0,0 1 0 0 0,-1 0 0 0 0,1-1 0 0 0,0-1 0 0 0,0-2 0 0 0,-2-4 0 0 0,-4-5 0 0 0,-4-4 0 0 0,-3-4 0 0 0,-2-2 0 0 0,-2-1 0 0 0,0-5 0 0 0,-4 3 0 0 0,-4 1 0 0 0,-4 3 0 0 0,-3 6 0 0 0,1 0 0 0 0,3-1 0 0 0,0-2 0 0 0,-1 2 0 0 0,1 5 0 0 0,3 8 0 0 0,3 5 0 0 0,1 6 0 0 0,6 0 0 0 0,5-2 0 0 0,4-3 0 0 0,4-2 0 0 0,0 0 0 0 0,-7-1 0 0 0,-8 6 0 0 0,-9 3 0 0 0,-7 0 0 0 0,-4 4 0 0 0,-1 1 0 0 0,-1-1 0 0 0,4-2 0 0 0,7-3 0 0 0,10-1 0 0 0,11-2 0 0 0,6 0 0 0 0,5 2 0 0 0,-2 2 0 0 0,-4-2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23:01:23.49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7001 10242 16383 0 0,'-4'0'0'0'0,"-3"0"0"0"0,-20-4 0 0 0,-8 0 0 0 0,-8 0 0 0 0,0 1 0 0 0,-2-2 0 0 0,4-1 0 0 0,-1 1 0 0 0,4 2 0 0 0,5 0 0 0 0,5 2 0 0 0,4 1 0 0 0,3-1 0 0 0,2 2 0 0 0,1-1 0 0 0,0 0 0 0 0,1 0 0 0 0,-1 0 0 0 0,-3 1 0 0 0,-1-1 0 0 0,0 0 0 0 0,-6 0 0 0 0,-5 0 0 0 0,1 0 0 0 0,3 0 0 0 0,2 0 0 0 0,3 0 0 0 0,3 0 0 0 0,1 0 0 0 0,2 0 0 0 0,-7 0 0 0 0,-1 0 0 0 0,0 0 0 0 0,2 0 0 0 0,1 0 0 0 0,8 0 0 0 0,10 0 0 0 0,8 0 0 0 0,8 0 0 0 0,4 0 0 0 0,4 0 0 0 0,4 0 0 0 0,1 0 0 0 0,1 0 0 0 0,-2 0 0 0 0,-1 0 0 0 0,-8 0 0 0 0,-9 0 0 0 0,-9 0 0 0 0,-6 0 0 0 0,-6 0 0 0 0,-2 0 0 0 0,-2 0 0 0 0,0 0 0 0 0,-3 0 0 0 0,-2-4 0 0 0,2 0 0 0 0,0 0 0 0 0,2 1 0 0 0,1 1 0 0 0,1 0 0 0 0,0 2 0 0 0,1-1 0 0 0,0 1 0 0 0,-1 0 0 0 0,1 1 0 0 0,0-1 0 0 0,-1 0 0 0 0,1 0 0 0 0,-10 3 0 0 0,-3 1 0 0 0,0 4 0 0 0,3-1 0 0 0,3-1 0 0 0,2-1 0 0 0,2-2 0 0 0,2-1 0 0 0,0-2 0 0 0,1 1 0 0 0,0-2 0 0 0,0 1 0 0 0,0 0 0 0 0,0 0 0 0 0,-3-1 0 0 0,-2 1 0 0 0,1 0 0 0 0,0 0 0 0 0,1 0 0 0 0,1 0 0 0 0,1 0 0 0 0,0 0 0 0 0,0 0 0 0 0,1 0 0 0 0,0 0 0 0 0,-1 0 0 0 0,1 0 0 0 0,0 0 0 0 0,-1 0 0 0 0,1 0 0 0 0,-1 0 0 0 0,1 0 0 0 0,-1 0 0 0 0,1 0 0 0 0,-1 0 0 0 0,1 0 0 0 0,-1 0 0 0 0,1 0 0 0 0,-4 0 0 0 0,-1 0 0 0 0,-5 0 0 0 0,1-3 0 0 0,-1-1 0 0 0,-2 0 0 0 0,1 1 0 0 0,0 0 0 0 0,0 2 0 0 0,4 0 0 0 0,1 1 0 0 0,3 0 0 0 0,1 0 0 0 0,1 0 0 0 0,1 0 0 0 0,0 0 0 0 0,0 1 0 0 0,0-1 0 0 0,-1 0 0 0 0,1 0 0 0 0,0 0 0 0 0,-1 0 0 0 0,-2 0 0 0 0,-2 0 0 0 0,0 0 0 0 0,2 0 0 0 0,-3 0 0 0 0,0 0 0 0 0,0 0 0 0 0,2 0 0 0 0,2 0 0 0 0,-3 0 0 0 0,-1 0 0 0 0,2 3 0 0 0,0 1 0 0 0,2 0 0 0 0,0-1 0 0 0,1-1 0 0 0,0 0 0 0 0,1-1 0 0 0,3 2 0 0 0,0 1 0 0 0,1 0 0 0 0,-1-1 0 0 0,-1-1 0 0 0,-1 0 0 0 0,-1-2 0 0 0,0 0 0 0 0,-4 0 0 0 0,-1 0 0 0 0,1 0 0 0 0,0 0 0 0 0,-2 3 0 0 0,-4 1 0 0 0,1 0 0 0 0,-2-1 0 0 0,1-1 0 0 0,1 0 0 0 0,4-1 0 0 0,1-1 0 0 0,2 0 0 0 0,1 0 0 0 0,1 0 0 0 0,-1-1 0 0 0,5 1 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0BBEE-F49C-421E-8D69-01D678C2645F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45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65A31-3E87-468A-B148-5C666447EC69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410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F7212-621B-48DA-ADA4-5ADD472264E8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75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4673-3D7D-4DA4-8694-3884C26BCA78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62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429FD-4554-41E0-B4CE-5E66F1069EE1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76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80AF1-98AE-4BE5-B730-B3F94EBFAF6B}" type="datetime1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939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02BD241F-3391-4EBE-A8C5-7CBF4570F37E}" type="datetime1">
              <a:rPr lang="en-US" smtClean="0"/>
              <a:t>6/11/2024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82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D5603-DD09-4201-9B85-01E017332964}" type="datetime1">
              <a:rPr lang="en-US" smtClean="0"/>
              <a:t>6/11/2024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892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63CD9-D698-4CA1-B27A-F3D4C2BCE197}" type="datetime1">
              <a:rPr lang="en-US" smtClean="0"/>
              <a:t>6/11/2024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099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4FE42-FC27-4BF8-9CF6-3CCDE72249E1}" type="datetime1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396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C9139-9C44-484A-9C8C-A9A029484308}" type="datetime1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240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BF3223F2-9184-454A-B4F4-C56DD77B6351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8F8250-7A81-4A19-87AD-FFB2CE4E39A5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068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" Type="http://schemas.openxmlformats.org/officeDocument/2006/relationships/customXml" Target="../ink/ink1.xml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5.png"/><Relationship Id="rId19" Type="http://schemas.openxmlformats.org/officeDocument/2006/relationships/customXml" Target="../ink/ink9.xml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customXml" Target="../ink/ink16.xml"/><Relationship Id="rId18" Type="http://schemas.openxmlformats.org/officeDocument/2006/relationships/image" Target="../media/image19.png"/><Relationship Id="rId3" Type="http://schemas.openxmlformats.org/officeDocument/2006/relationships/customXml" Target="../ink/ink11.xml"/><Relationship Id="rId21" Type="http://schemas.openxmlformats.org/officeDocument/2006/relationships/customXml" Target="../ink/ink20.xml"/><Relationship Id="rId7" Type="http://schemas.openxmlformats.org/officeDocument/2006/relationships/customXml" Target="../ink/ink13.xml"/><Relationship Id="rId12" Type="http://schemas.openxmlformats.org/officeDocument/2006/relationships/image" Target="../media/image16.png"/><Relationship Id="rId17" Type="http://schemas.openxmlformats.org/officeDocument/2006/relationships/customXml" Target="../ink/ink18.xml"/><Relationship Id="rId2" Type="http://schemas.openxmlformats.org/officeDocument/2006/relationships/image" Target="../media/image1.jpeg"/><Relationship Id="rId16" Type="http://schemas.openxmlformats.org/officeDocument/2006/relationships/image" Target="../media/image18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customXml" Target="../ink/ink15.xml"/><Relationship Id="rId5" Type="http://schemas.openxmlformats.org/officeDocument/2006/relationships/customXml" Target="../ink/ink12.xml"/><Relationship Id="rId15" Type="http://schemas.openxmlformats.org/officeDocument/2006/relationships/customXml" Target="../ink/ink17.xml"/><Relationship Id="rId10" Type="http://schemas.openxmlformats.org/officeDocument/2006/relationships/image" Target="../media/image15.png"/><Relationship Id="rId19" Type="http://schemas.openxmlformats.org/officeDocument/2006/relationships/customXml" Target="../ink/ink19.xml"/><Relationship Id="rId4" Type="http://schemas.openxmlformats.org/officeDocument/2006/relationships/image" Target="../media/image12.png"/><Relationship Id="rId9" Type="http://schemas.openxmlformats.org/officeDocument/2006/relationships/customXml" Target="../ink/ink14.xml"/><Relationship Id="rId14" Type="http://schemas.openxmlformats.org/officeDocument/2006/relationships/image" Target="../media/image17.png"/><Relationship Id="rId22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17869" y="978408"/>
            <a:ext cx="11153213" cy="3211455"/>
          </a:xfrm>
        </p:spPr>
        <p:txBody>
          <a:bodyPr anchor="t">
            <a:normAutofit fontScale="90000"/>
          </a:bodyPr>
          <a:lstStyle/>
          <a:p>
            <a:r>
              <a:rPr lang="fr-FR" sz="8800" b="0" dirty="0"/>
              <a:t>Mise en perspective </a:t>
            </a:r>
            <a:r>
              <a:rPr lang="fr-FR" sz="8800" b="0" dirty="0">
                <a:ea typeface="+mj-lt"/>
                <a:cs typeface="+mj-lt"/>
              </a:rPr>
              <a:t>didactique des travaux de recherche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17869" y="4763659"/>
            <a:ext cx="8092731" cy="1082957"/>
          </a:xfrm>
        </p:spPr>
        <p:txBody>
          <a:bodyPr anchor="b">
            <a:normAutofit/>
          </a:bodyPr>
          <a:lstStyle/>
          <a:p>
            <a:r>
              <a:rPr lang="fr-FR" dirty="0"/>
              <a:t>Romain Taureau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4BCF1CC-D6F1-21D9-307D-C36BA9E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6209925"/>
            <a:ext cx="11165482" cy="45719"/>
          </a:xfrm>
          <a:custGeom>
            <a:avLst/>
            <a:gdLst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5021183 w 11165482"/>
              <a:gd name="connsiteY2" fmla="*/ 0 h 45719"/>
              <a:gd name="connsiteX3" fmla="*/ 6144299 w 11165482"/>
              <a:gd name="connsiteY3" fmla="*/ 0 h 45719"/>
              <a:gd name="connsiteX4" fmla="*/ 8715708 w 11165482"/>
              <a:gd name="connsiteY4" fmla="*/ 0 h 45719"/>
              <a:gd name="connsiteX5" fmla="*/ 11165482 w 11165482"/>
              <a:gd name="connsiteY5" fmla="*/ 0 h 45719"/>
              <a:gd name="connsiteX6" fmla="*/ 11165482 w 11165482"/>
              <a:gd name="connsiteY6" fmla="*/ 45719 h 45719"/>
              <a:gd name="connsiteX7" fmla="*/ 8715708 w 11165482"/>
              <a:gd name="connsiteY7" fmla="*/ 45719 h 45719"/>
              <a:gd name="connsiteX8" fmla="*/ 6144299 w 11165482"/>
              <a:gd name="connsiteY8" fmla="*/ 45719 h 45719"/>
              <a:gd name="connsiteX9" fmla="*/ 5021183 w 11165482"/>
              <a:gd name="connsiteY9" fmla="*/ 45719 h 45719"/>
              <a:gd name="connsiteX10" fmla="*/ 3694525 w 11165482"/>
              <a:gd name="connsiteY10" fmla="*/ 45719 h 45719"/>
              <a:gd name="connsiteX11" fmla="*/ 0 w 11165482"/>
              <a:gd name="connsiteY11" fmla="*/ 45719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3694525 w 11165482"/>
              <a:gd name="connsiteY9" fmla="*/ 45719 h 45719"/>
              <a:gd name="connsiteX10" fmla="*/ 0 w 11165482"/>
              <a:gd name="connsiteY10" fmla="*/ 45719 h 45719"/>
              <a:gd name="connsiteX11" fmla="*/ 0 w 11165482"/>
              <a:gd name="connsiteY11" fmla="*/ 0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0 w 11165482"/>
              <a:gd name="connsiteY9" fmla="*/ 45719 h 45719"/>
              <a:gd name="connsiteX10" fmla="*/ 0 w 11165482"/>
              <a:gd name="connsiteY10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6144299 w 11165482"/>
              <a:gd name="connsiteY6" fmla="*/ 45719 h 45719"/>
              <a:gd name="connsiteX7" fmla="*/ 5021183 w 11165482"/>
              <a:gd name="connsiteY7" fmla="*/ 45719 h 45719"/>
              <a:gd name="connsiteX8" fmla="*/ 0 w 11165482"/>
              <a:gd name="connsiteY8" fmla="*/ 45719 h 45719"/>
              <a:gd name="connsiteX9" fmla="*/ 0 w 11165482"/>
              <a:gd name="connsiteY9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5021183 w 11165482"/>
              <a:gd name="connsiteY6" fmla="*/ 45719 h 45719"/>
              <a:gd name="connsiteX7" fmla="*/ 0 w 11165482"/>
              <a:gd name="connsiteY7" fmla="*/ 45719 h 45719"/>
              <a:gd name="connsiteX8" fmla="*/ 0 w 11165482"/>
              <a:gd name="connsiteY8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5021183 w 11165482"/>
              <a:gd name="connsiteY5" fmla="*/ 45719 h 45719"/>
              <a:gd name="connsiteX6" fmla="*/ 0 w 11165482"/>
              <a:gd name="connsiteY6" fmla="*/ 45719 h 45719"/>
              <a:gd name="connsiteX7" fmla="*/ 0 w 11165482"/>
              <a:gd name="connsiteY7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0 w 11165482"/>
              <a:gd name="connsiteY5" fmla="*/ 45719 h 45719"/>
              <a:gd name="connsiteX6" fmla="*/ 0 w 11165482"/>
              <a:gd name="connsiteY6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0 w 11165482"/>
              <a:gd name="connsiteY4" fmla="*/ 45719 h 45719"/>
              <a:gd name="connsiteX5" fmla="*/ 0 w 11165482"/>
              <a:gd name="connsiteY5" fmla="*/ 0 h 45719"/>
              <a:gd name="connsiteX0" fmla="*/ 0 w 11165482"/>
              <a:gd name="connsiteY0" fmla="*/ 0 h 45719"/>
              <a:gd name="connsiteX1" fmla="*/ 11165482 w 11165482"/>
              <a:gd name="connsiteY1" fmla="*/ 0 h 45719"/>
              <a:gd name="connsiteX2" fmla="*/ 11165482 w 11165482"/>
              <a:gd name="connsiteY2" fmla="*/ 45719 h 45719"/>
              <a:gd name="connsiteX3" fmla="*/ 0 w 11165482"/>
              <a:gd name="connsiteY3" fmla="*/ 45719 h 45719"/>
              <a:gd name="connsiteX4" fmla="*/ 0 w 11165482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5482" h="45719">
                <a:moveTo>
                  <a:pt x="0" y="0"/>
                </a:moveTo>
                <a:lnTo>
                  <a:pt x="11165482" y="0"/>
                </a:lnTo>
                <a:lnTo>
                  <a:pt x="11165482" y="45719"/>
                </a:lnTo>
                <a:lnTo>
                  <a:pt x="0" y="4571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5F7B1-4B51-6F02-D7E7-7AF9E41A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4673-3D7D-4DA4-8694-3884C26BCA78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4B96D-BC2A-C366-7EAF-CBA76482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21513"/>
            <a:ext cx="11569700" cy="492125"/>
          </a:xfrm>
        </p:spPr>
        <p:txBody>
          <a:bodyPr/>
          <a:lstStyle/>
          <a:p>
            <a:r>
              <a:rPr lang="en-US" sz="2800" b="1" dirty="0"/>
              <a:t>La </a:t>
            </a:r>
            <a:r>
              <a:rPr lang="en-US" sz="2800" b="1" dirty="0" err="1"/>
              <a:t>supraconductivité</a:t>
            </a:r>
            <a:r>
              <a:rPr lang="en-US" sz="2800" b="1" dirty="0"/>
              <a:t>: </a:t>
            </a:r>
            <a:r>
              <a:rPr lang="en-US" sz="2800" b="1" dirty="0" err="1"/>
              <a:t>Paires</a:t>
            </a:r>
            <a:r>
              <a:rPr lang="en-US" sz="2800" b="1" dirty="0"/>
              <a:t> de Cooper et </a:t>
            </a:r>
            <a:r>
              <a:rPr lang="en-US" sz="2800" b="1" dirty="0" err="1"/>
              <a:t>théorie</a:t>
            </a:r>
            <a:r>
              <a:rPr lang="en-US" sz="2800" b="1" dirty="0"/>
              <a:t> BCS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66F91-E29E-0562-2158-ADB686748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 descr="Draw me a picture of a Cooper pair | This Condensed Life">
            <a:extLst>
              <a:ext uri="{FF2B5EF4-FFF2-40B4-BE49-F238E27FC236}">
                <a16:creationId xmlns:a16="http://schemas.microsoft.com/office/drawing/2014/main" id="{870F098C-72F0-2938-7C78-32A7BEF76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1711779"/>
            <a:ext cx="4965699" cy="34471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5DF4E4-BD9A-1ADC-E91D-AECA34607033}"/>
              </a:ext>
            </a:extLst>
          </p:cNvPr>
          <p:cNvSpPr txBox="1"/>
          <p:nvPr/>
        </p:nvSpPr>
        <p:spPr>
          <a:xfrm>
            <a:off x="6102349" y="2092324"/>
            <a:ext cx="5254625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Via les </a:t>
            </a:r>
            <a:r>
              <a:rPr lang="en-US" sz="2400" err="1"/>
              <a:t>déformations</a:t>
            </a:r>
            <a:r>
              <a:rPr lang="en-US" sz="2400" dirty="0"/>
              <a:t> du </a:t>
            </a:r>
            <a:r>
              <a:rPr lang="en-US" sz="2400" err="1"/>
              <a:t>réseau</a:t>
            </a:r>
            <a:r>
              <a:rPr lang="en-US" sz="2400" dirty="0"/>
              <a:t> </a:t>
            </a:r>
            <a:r>
              <a:rPr lang="en-US" sz="2400" err="1"/>
              <a:t>cristallin</a:t>
            </a:r>
            <a:r>
              <a:rPr lang="en-US" sz="2400" dirty="0"/>
              <a:t> (</a:t>
            </a:r>
            <a:r>
              <a:rPr lang="en-US" sz="2400" i="1" dirty="0"/>
              <a:t>phonons), deux </a:t>
            </a:r>
            <a:r>
              <a:rPr lang="en-US" sz="2400" i="1" err="1"/>
              <a:t>électrons</a:t>
            </a:r>
            <a:r>
              <a:rPr lang="en-US" sz="2400" i="1" dirty="0"/>
              <a:t> </a:t>
            </a:r>
            <a:r>
              <a:rPr lang="en-US" sz="2400" i="1" err="1"/>
              <a:t>peuvent</a:t>
            </a:r>
            <a:r>
              <a:rPr lang="en-US" sz="2400" i="1" dirty="0"/>
              <a:t> </a:t>
            </a:r>
            <a:r>
              <a:rPr lang="en-US" sz="2400" i="1" err="1"/>
              <a:t>s'appairer</a:t>
            </a:r>
            <a:r>
              <a:rPr lang="en-US" sz="2400" i="1" dirty="0"/>
              <a:t> </a:t>
            </a:r>
            <a:r>
              <a:rPr lang="en-US" sz="2400" dirty="0">
                <a:ea typeface="+mn-lt"/>
                <a:cs typeface="+mn-lt"/>
              </a:rPr>
              <a:t>➔ </a:t>
            </a:r>
            <a:r>
              <a:rPr lang="en-US" sz="2400" err="1">
                <a:ea typeface="+mn-lt"/>
                <a:cs typeface="+mn-lt"/>
              </a:rPr>
              <a:t>paire</a:t>
            </a:r>
            <a:r>
              <a:rPr lang="en-US" sz="2400" dirty="0">
                <a:ea typeface="+mn-lt"/>
                <a:cs typeface="+mn-lt"/>
              </a:rPr>
              <a:t> de Cooper</a:t>
            </a:r>
          </a:p>
          <a:p>
            <a:pPr marL="285750" indent="-285750">
              <a:buFont typeface="Arial"/>
              <a:buChar char="•"/>
            </a:pPr>
            <a:r>
              <a:rPr lang="en-US" sz="2400" err="1"/>
              <a:t>Ces</a:t>
            </a:r>
            <a:r>
              <a:rPr lang="en-US" sz="2400" dirty="0"/>
              <a:t> </a:t>
            </a:r>
            <a:r>
              <a:rPr lang="en-US" sz="2400" err="1"/>
              <a:t>paires</a:t>
            </a:r>
            <a:r>
              <a:rPr lang="en-US" sz="2400" dirty="0"/>
              <a:t> </a:t>
            </a:r>
            <a:r>
              <a:rPr lang="en-US" sz="2400" err="1"/>
              <a:t>peuvent</a:t>
            </a:r>
            <a:r>
              <a:rPr lang="en-US" sz="2400" dirty="0"/>
              <a:t> </a:t>
            </a:r>
            <a:r>
              <a:rPr lang="en-US" sz="2400" err="1"/>
              <a:t>partager</a:t>
            </a:r>
            <a:r>
              <a:rPr lang="en-US" sz="2400" dirty="0"/>
              <a:t> le </a:t>
            </a:r>
            <a:r>
              <a:rPr lang="en-US" sz="2400" err="1"/>
              <a:t>même</a:t>
            </a:r>
            <a:r>
              <a:rPr lang="en-US" sz="2400" dirty="0"/>
              <a:t> état </a:t>
            </a:r>
            <a:r>
              <a:rPr lang="en-US" sz="2400" err="1"/>
              <a:t>quantique</a:t>
            </a:r>
            <a:r>
              <a:rPr lang="en-US" sz="2400" dirty="0"/>
              <a:t> 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93412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5F7B1-4B51-6F02-D7E7-7AF9E41A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4673-3D7D-4DA4-8694-3884C26BCA78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4B96D-BC2A-C366-7EAF-CBA76482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21513"/>
            <a:ext cx="11569700" cy="492125"/>
          </a:xfrm>
        </p:spPr>
        <p:txBody>
          <a:bodyPr/>
          <a:lstStyle/>
          <a:p>
            <a:r>
              <a:rPr lang="en-US" sz="2800" b="1" dirty="0"/>
              <a:t>La </a:t>
            </a:r>
            <a:r>
              <a:rPr lang="en-US" sz="2800" b="1" dirty="0" err="1"/>
              <a:t>supraconductivité</a:t>
            </a:r>
            <a:r>
              <a:rPr lang="en-US" sz="2800" b="1" dirty="0"/>
              <a:t>: </a:t>
            </a:r>
            <a:r>
              <a:rPr lang="en-US" sz="2800" b="1" dirty="0" err="1"/>
              <a:t>température</a:t>
            </a:r>
            <a:r>
              <a:rPr lang="en-US" sz="2800" b="1" dirty="0"/>
              <a:t> critique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66F91-E29E-0562-2158-ADB686748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11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63EC6A-BF20-115C-5982-5C0563BEE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275" y="878681"/>
            <a:ext cx="8293100" cy="510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12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5F7B1-4B51-6F02-D7E7-7AF9E41A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4673-3D7D-4DA4-8694-3884C26BCA78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4B96D-BC2A-C366-7EAF-CBA76482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21513"/>
            <a:ext cx="11569700" cy="492125"/>
          </a:xfrm>
        </p:spPr>
        <p:txBody>
          <a:bodyPr/>
          <a:lstStyle/>
          <a:p>
            <a:r>
              <a:rPr lang="en-US" sz="2800" b="1" dirty="0"/>
              <a:t>La </a:t>
            </a:r>
            <a:r>
              <a:rPr lang="en-US" sz="2800" b="1" dirty="0" err="1"/>
              <a:t>supraconductivité</a:t>
            </a:r>
            <a:r>
              <a:rPr lang="en-US" sz="2800" b="1" dirty="0"/>
              <a:t>: </a:t>
            </a:r>
            <a:r>
              <a:rPr lang="en-US" sz="2800" b="1" dirty="0" err="1"/>
              <a:t>température</a:t>
            </a:r>
            <a:r>
              <a:rPr lang="en-US" sz="2800" b="1" dirty="0"/>
              <a:t> critique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66F91-E29E-0562-2158-ADB686748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4A407D-F688-D9D7-FF5C-FB7BBB691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865981"/>
            <a:ext cx="8305800" cy="511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9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5F7B1-4B51-6F02-D7E7-7AF9E41A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4673-3D7D-4DA4-8694-3884C26BCA78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4B96D-BC2A-C366-7EAF-CBA76482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21513"/>
            <a:ext cx="11569700" cy="492125"/>
          </a:xfrm>
        </p:spPr>
        <p:txBody>
          <a:bodyPr/>
          <a:lstStyle/>
          <a:p>
            <a:r>
              <a:rPr lang="en-US" sz="2800" b="1" dirty="0" err="1"/>
              <a:t>Hydrogène</a:t>
            </a:r>
            <a:r>
              <a:rPr lang="en-US" sz="2800" b="1" dirty="0"/>
              <a:t> </a:t>
            </a:r>
            <a:r>
              <a:rPr lang="en-US" sz="2800" b="1" dirty="0" err="1"/>
              <a:t>supraconducteur</a:t>
            </a:r>
            <a:r>
              <a:rPr lang="en-US" sz="2800" b="1" dirty="0"/>
              <a:t> 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66F91-E29E-0562-2158-ADB686748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6FEA3D-4BBF-E6B9-D057-A8624B57B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275" y="1119188"/>
            <a:ext cx="1631950" cy="809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664BC2-4AA4-BC23-5F49-77E18E9CD49E}"/>
              </a:ext>
            </a:extLst>
          </p:cNvPr>
          <p:cNvSpPr txBox="1"/>
          <p:nvPr/>
        </p:nvSpPr>
        <p:spPr>
          <a:xfrm>
            <a:off x="523874" y="1285874"/>
            <a:ext cx="3444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err="1"/>
              <a:t>Selon</a:t>
            </a:r>
            <a:r>
              <a:rPr lang="en-US" sz="2400" b="1" dirty="0"/>
              <a:t> BCS:</a:t>
            </a:r>
          </a:p>
        </p:txBody>
      </p:sp>
    </p:spTree>
    <p:extLst>
      <p:ext uri="{BB962C8B-B14F-4D97-AF65-F5344CB8AC3E}">
        <p14:creationId xmlns:p14="http://schemas.microsoft.com/office/powerpoint/2010/main" val="1007885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5F7B1-4B51-6F02-D7E7-7AF9E41A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4673-3D7D-4DA4-8694-3884C26BCA78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4B96D-BC2A-C366-7EAF-CBA76482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21513"/>
            <a:ext cx="11569700" cy="492125"/>
          </a:xfrm>
        </p:spPr>
        <p:txBody>
          <a:bodyPr/>
          <a:lstStyle/>
          <a:p>
            <a:r>
              <a:rPr lang="en-US" sz="2800" b="1" dirty="0" err="1"/>
              <a:t>Hydrogène</a:t>
            </a:r>
            <a:r>
              <a:rPr lang="en-US" sz="2800" b="1" dirty="0"/>
              <a:t> </a:t>
            </a:r>
            <a:r>
              <a:rPr lang="en-US" sz="2800" b="1" dirty="0" err="1"/>
              <a:t>supraconducteur</a:t>
            </a:r>
            <a:r>
              <a:rPr lang="en-US" sz="2800" b="1" dirty="0"/>
              <a:t> 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66F91-E29E-0562-2158-ADB686748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6FEA3D-4BBF-E6B9-D057-A8624B57B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275" y="1119188"/>
            <a:ext cx="1631950" cy="809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664BC2-4AA4-BC23-5F49-77E18E9CD49E}"/>
              </a:ext>
            </a:extLst>
          </p:cNvPr>
          <p:cNvSpPr txBox="1"/>
          <p:nvPr/>
        </p:nvSpPr>
        <p:spPr>
          <a:xfrm>
            <a:off x="523874" y="1285874"/>
            <a:ext cx="3444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err="1"/>
              <a:t>Selon</a:t>
            </a:r>
            <a:r>
              <a:rPr lang="en-US" sz="2400" b="1" dirty="0"/>
              <a:t> BCS: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7DCCBD-3C21-9ACD-5F9C-1F4E26F44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2325731"/>
            <a:ext cx="10922000" cy="333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14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5F7B1-4B51-6F02-D7E7-7AF9E41A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4673-3D7D-4DA4-8694-3884C26BCA78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4B96D-BC2A-C366-7EAF-CBA76482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21513"/>
            <a:ext cx="11569700" cy="492125"/>
          </a:xfrm>
        </p:spPr>
        <p:txBody>
          <a:bodyPr/>
          <a:lstStyle/>
          <a:p>
            <a:r>
              <a:rPr lang="en-US" sz="2800" b="1" dirty="0"/>
              <a:t>La </a:t>
            </a:r>
            <a:r>
              <a:rPr lang="en-US" sz="2800" b="1" dirty="0" err="1"/>
              <a:t>supraconductivité</a:t>
            </a:r>
            <a:r>
              <a:rPr lang="en-US" sz="2800" b="1" dirty="0"/>
              <a:t>: </a:t>
            </a:r>
            <a:r>
              <a:rPr lang="en-US" sz="2800" b="1" dirty="0" err="1"/>
              <a:t>température</a:t>
            </a:r>
            <a:r>
              <a:rPr lang="en-US" sz="2800" b="1" dirty="0"/>
              <a:t> critique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66F91-E29E-0562-2158-ADB686748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802E54-0EB9-BD0A-6057-3947D7242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872331"/>
            <a:ext cx="8420100" cy="512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69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5F7B1-4B51-6F02-D7E7-7AF9E41A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4673-3D7D-4DA4-8694-3884C26BCA78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4B96D-BC2A-C366-7EAF-CBA76482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21513"/>
            <a:ext cx="11569700" cy="492125"/>
          </a:xfrm>
        </p:spPr>
        <p:txBody>
          <a:bodyPr/>
          <a:lstStyle/>
          <a:p>
            <a:r>
              <a:rPr lang="en-US" sz="2800" b="1" dirty="0"/>
              <a:t>La </a:t>
            </a:r>
            <a:r>
              <a:rPr lang="en-US" sz="2800" b="1" err="1"/>
              <a:t>supraconductivité</a:t>
            </a:r>
            <a:r>
              <a:rPr lang="en-US" sz="2800" b="1" dirty="0"/>
              <a:t>: </a:t>
            </a:r>
            <a:r>
              <a:rPr lang="en-US" sz="2800" b="1" err="1"/>
              <a:t>température</a:t>
            </a:r>
            <a:r>
              <a:rPr lang="en-US" sz="2800" b="1" dirty="0"/>
              <a:t> critique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66F91-E29E-0562-2158-ADB686748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68E5F2-CD9A-0CA0-5CA5-7DC333EAE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875506"/>
            <a:ext cx="8407400" cy="511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80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5F7B1-4B51-6F02-D7E7-7AF9E41A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4673-3D7D-4DA4-8694-3884C26BCA78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4B96D-BC2A-C366-7EAF-CBA76482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21513"/>
            <a:ext cx="11569700" cy="492125"/>
          </a:xfrm>
        </p:spPr>
        <p:txBody>
          <a:bodyPr/>
          <a:lstStyle/>
          <a:p>
            <a:r>
              <a:rPr lang="en-US" sz="2800" b="1" err="1"/>
              <a:t>Sulfure</a:t>
            </a:r>
            <a:r>
              <a:rPr lang="en-US" sz="2800" b="1" dirty="0"/>
              <a:t> </a:t>
            </a:r>
            <a:r>
              <a:rPr lang="en-US" sz="2800" b="1" err="1"/>
              <a:t>d'hydrogène</a:t>
            </a:r>
            <a:r>
              <a:rPr lang="en-US" sz="2800" b="1" dirty="0"/>
              <a:t> (H</a:t>
            </a:r>
            <a:r>
              <a:rPr lang="en-US" sz="2800" b="1" baseline="-25000" dirty="0"/>
              <a:t>3</a:t>
            </a:r>
            <a:r>
              <a:rPr lang="en-US" sz="2800" b="1" dirty="0"/>
              <a:t>S)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66F91-E29E-0562-2158-ADB686748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57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5F7B1-4B51-6F02-D7E7-7AF9E41A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4673-3D7D-4DA4-8694-3884C26BCA78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4B96D-BC2A-C366-7EAF-CBA76482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21513"/>
            <a:ext cx="11569700" cy="492125"/>
          </a:xfrm>
        </p:spPr>
        <p:txBody>
          <a:bodyPr/>
          <a:lstStyle/>
          <a:p>
            <a:r>
              <a:rPr lang="en-US" sz="2800" b="1" err="1"/>
              <a:t>Sulfure</a:t>
            </a:r>
            <a:r>
              <a:rPr lang="en-US" sz="2800" b="1" dirty="0"/>
              <a:t> </a:t>
            </a:r>
            <a:r>
              <a:rPr lang="en-US" sz="2800" b="1" err="1"/>
              <a:t>d'hydrogène</a:t>
            </a:r>
            <a:r>
              <a:rPr lang="en-US" sz="2800" b="1" dirty="0"/>
              <a:t> (H</a:t>
            </a:r>
            <a:r>
              <a:rPr lang="en-US" sz="2800" b="1" baseline="-25000" dirty="0"/>
              <a:t>3</a:t>
            </a:r>
            <a:r>
              <a:rPr lang="en-US" sz="2800" b="1" dirty="0"/>
              <a:t>S)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66F91-E29E-0562-2158-ADB686748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18</a:t>
            </a:fld>
            <a:endParaRPr lang="en-US"/>
          </a:p>
        </p:txBody>
      </p:sp>
      <p:pic>
        <p:nvPicPr>
          <p:cNvPr id="2" name="Image 1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CEA845FB-C33B-2965-00FA-B6845582D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09" y="1523253"/>
            <a:ext cx="4800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54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5F7B1-4B51-6F02-D7E7-7AF9E41A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4673-3D7D-4DA4-8694-3884C26BCA78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4B96D-BC2A-C366-7EAF-CBA76482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21513"/>
            <a:ext cx="11569700" cy="492125"/>
          </a:xfrm>
        </p:spPr>
        <p:txBody>
          <a:bodyPr/>
          <a:lstStyle/>
          <a:p>
            <a:r>
              <a:rPr lang="en-US" sz="2800" b="1" err="1"/>
              <a:t>Sulfure</a:t>
            </a:r>
            <a:r>
              <a:rPr lang="en-US" sz="2800" b="1" dirty="0"/>
              <a:t> </a:t>
            </a:r>
            <a:r>
              <a:rPr lang="en-US" sz="2800" b="1" err="1"/>
              <a:t>d'hydrogène</a:t>
            </a:r>
            <a:r>
              <a:rPr lang="en-US" sz="2800" b="1" dirty="0"/>
              <a:t> (H</a:t>
            </a:r>
            <a:r>
              <a:rPr lang="en-US" sz="2800" b="1" baseline="-25000" dirty="0"/>
              <a:t>3</a:t>
            </a:r>
            <a:r>
              <a:rPr lang="en-US" sz="2800" b="1" dirty="0"/>
              <a:t>S)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66F91-E29E-0562-2158-ADB686748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19</a:t>
            </a:fld>
            <a:endParaRPr lang="en-US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A1A52C5-8F05-C66A-9A4D-DA6784493CCC}"/>
              </a:ext>
            </a:extLst>
          </p:cNvPr>
          <p:cNvSpPr txBox="1"/>
          <p:nvPr/>
        </p:nvSpPr>
        <p:spPr>
          <a:xfrm>
            <a:off x="5241750" y="1386393"/>
            <a:ext cx="611274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 dirty="0"/>
              <a:t>Hypothèse </a:t>
            </a:r>
            <a:r>
              <a:rPr lang="fr-FR" dirty="0"/>
              <a:t>: Le maximum de T</a:t>
            </a:r>
            <a:r>
              <a:rPr lang="fr-FR" baseline="-25000" dirty="0"/>
              <a:t>c</a:t>
            </a:r>
            <a:r>
              <a:rPr lang="fr-FR" dirty="0"/>
              <a:t> est la signature d'une transition de phase</a:t>
            </a:r>
          </a:p>
        </p:txBody>
      </p:sp>
      <p:pic>
        <p:nvPicPr>
          <p:cNvPr id="2" name="Image 1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CEA845FB-C33B-2965-00FA-B6845582D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09" y="1523253"/>
            <a:ext cx="4800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20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71023-20CE-1CEA-C19C-4C265A796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368" y="1604264"/>
            <a:ext cx="9669382" cy="48704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romanUcPeriod"/>
            </a:pPr>
            <a:r>
              <a:rPr lang="en-US" sz="3200" b="1" dirty="0"/>
              <a:t>Mon </a:t>
            </a:r>
            <a:r>
              <a:rPr lang="en-US" sz="3200" b="1" err="1"/>
              <a:t>parcours</a:t>
            </a:r>
            <a:endParaRPr lang="en-US" sz="3200" b="1"/>
          </a:p>
          <a:p>
            <a:pPr marL="457200" indent="-457200">
              <a:buAutoNum type="romanUcPeriod"/>
            </a:pPr>
            <a:r>
              <a:rPr lang="en-US" sz="3200" b="1" dirty="0"/>
              <a:t>Mon </a:t>
            </a:r>
            <a:r>
              <a:rPr lang="en-US" sz="3200" b="1" err="1"/>
              <a:t>activité</a:t>
            </a:r>
            <a:r>
              <a:rPr lang="en-US" sz="3200" b="1" dirty="0"/>
              <a:t> de recherche</a:t>
            </a:r>
          </a:p>
          <a:p>
            <a:pPr marL="731520" lvl="1" indent="-457200">
              <a:buFont typeface="Courier New" panose="020B0604020202020204" pitchFamily="34" charset="0"/>
              <a:buChar char="o"/>
            </a:pPr>
            <a:r>
              <a:rPr lang="en-US" sz="2800" b="1" dirty="0" err="1"/>
              <a:t>Présentation</a:t>
            </a:r>
            <a:r>
              <a:rPr lang="en-US" sz="2800" b="1" dirty="0"/>
              <a:t> du </a:t>
            </a:r>
            <a:r>
              <a:rPr lang="en-US" sz="2800" b="1" dirty="0" err="1"/>
              <a:t>sujet</a:t>
            </a:r>
            <a:endParaRPr lang="en-US" sz="2800" b="1" dirty="0"/>
          </a:p>
          <a:p>
            <a:pPr marL="731520" lvl="1" indent="-457200">
              <a:buFont typeface="Courier New" panose="020B0604020202020204" pitchFamily="34" charset="0"/>
              <a:buChar char="o"/>
            </a:pPr>
            <a:r>
              <a:rPr lang="en-US" sz="2800" b="1" dirty="0"/>
              <a:t>Mise </a:t>
            </a:r>
            <a:r>
              <a:rPr lang="en-US" sz="2800" b="1" dirty="0" err="1"/>
              <a:t>en</a:t>
            </a:r>
            <a:r>
              <a:rPr lang="en-US" sz="2800" b="1" dirty="0"/>
              <a:t> perspective </a:t>
            </a:r>
            <a:r>
              <a:rPr lang="en-US" sz="2800" b="1" dirty="0" err="1"/>
              <a:t>didactique</a:t>
            </a:r>
            <a:endParaRPr lang="en-US" sz="2800" b="1" dirty="0"/>
          </a:p>
          <a:p>
            <a:pPr marL="457200" indent="-457200">
              <a:buAutoNum type="romanUcPeriod"/>
            </a:pPr>
            <a:r>
              <a:rPr lang="en-US" sz="3200" b="1" dirty="0"/>
              <a:t>Missions </a:t>
            </a:r>
            <a:r>
              <a:rPr lang="en-US" sz="3200" b="1" dirty="0" err="1"/>
              <a:t>d'enseignement</a:t>
            </a:r>
          </a:p>
          <a:p>
            <a:pPr marL="457200" indent="-457200">
              <a:buAutoNum type="romanUcPeriod"/>
            </a:pPr>
            <a:r>
              <a:rPr lang="en-US" sz="3200" b="1" dirty="0"/>
              <a:t>Question</a:t>
            </a:r>
          </a:p>
          <a:p>
            <a:pPr marL="731520" lvl="1" indent="-457200">
              <a:buFont typeface="Courier New" panose="020B0604020202020204" pitchFamily="34" charset="0"/>
              <a:buChar char="o"/>
            </a:pPr>
            <a:endParaRPr lang="en-US" sz="2800" b="1" dirty="0"/>
          </a:p>
          <a:p>
            <a:pPr marL="457200" indent="-457200">
              <a:buFont typeface="Arial" panose="020B0604020202020204" pitchFamily="34" charset="0"/>
              <a:buAutoNum type="romanUcPeriod"/>
            </a:pPr>
            <a:endParaRPr lang="en-US" sz="320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0A3BA-BC1A-5F46-E0AB-4E2C61DE4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4673-3D7D-4DA4-8694-3884C26BCA78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4C397-69EA-433E-3161-3E170E356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800" b="1" dirty="0"/>
              <a:t>Plan de la </a:t>
            </a:r>
            <a:r>
              <a:rPr lang="en-US" sz="2800" b="1" dirty="0" err="1"/>
              <a:t>présentation</a:t>
            </a:r>
            <a:endParaRPr lang="en-US" dirty="0" err="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B2326-95E3-364C-A9F9-F5743F2CF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804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5F7B1-4B51-6F02-D7E7-7AF9E41A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4673-3D7D-4DA4-8694-3884C26BCA78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4B96D-BC2A-C366-7EAF-CBA76482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21513"/>
            <a:ext cx="11569700" cy="492125"/>
          </a:xfrm>
        </p:spPr>
        <p:txBody>
          <a:bodyPr/>
          <a:lstStyle/>
          <a:p>
            <a:r>
              <a:rPr lang="en-US" sz="2800" b="1" err="1"/>
              <a:t>Sulfure</a:t>
            </a:r>
            <a:r>
              <a:rPr lang="en-US" sz="2800" b="1" dirty="0"/>
              <a:t> </a:t>
            </a:r>
            <a:r>
              <a:rPr lang="en-US" sz="2800" b="1" err="1"/>
              <a:t>d'hydrogène</a:t>
            </a:r>
            <a:r>
              <a:rPr lang="en-US" sz="2800" b="1" dirty="0"/>
              <a:t> (H</a:t>
            </a:r>
            <a:r>
              <a:rPr lang="en-US" sz="2800" b="1" baseline="-25000" dirty="0"/>
              <a:t>3</a:t>
            </a:r>
            <a:r>
              <a:rPr lang="en-US" sz="2800" b="1" dirty="0"/>
              <a:t>S)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66F91-E29E-0562-2158-ADB686748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453A28-396A-63CA-3E8A-0FC726661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969" y="2031996"/>
            <a:ext cx="6096000" cy="3855517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DA1A52C5-8F05-C66A-9A4D-DA6784493CCC}"/>
              </a:ext>
            </a:extLst>
          </p:cNvPr>
          <p:cNvSpPr txBox="1"/>
          <p:nvPr/>
        </p:nvSpPr>
        <p:spPr>
          <a:xfrm>
            <a:off x="5241750" y="1386393"/>
            <a:ext cx="611274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 dirty="0"/>
              <a:t>Hypothèse </a:t>
            </a:r>
            <a:r>
              <a:rPr lang="fr-FR" dirty="0"/>
              <a:t>: Le maximum de T</a:t>
            </a:r>
            <a:r>
              <a:rPr lang="fr-FR" baseline="-25000" dirty="0"/>
              <a:t>c</a:t>
            </a:r>
            <a:r>
              <a:rPr lang="fr-FR" dirty="0"/>
              <a:t> est la signature d'une transition de phase</a:t>
            </a:r>
          </a:p>
        </p:txBody>
      </p:sp>
      <p:pic>
        <p:nvPicPr>
          <p:cNvPr id="2" name="Image 1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CEA845FB-C33B-2965-00FA-B6845582D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09" y="1523253"/>
            <a:ext cx="4800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491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5F7B1-4B51-6F02-D7E7-7AF9E41A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4673-3D7D-4DA4-8694-3884C26BCA78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4B96D-BC2A-C366-7EAF-CBA76482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21513"/>
            <a:ext cx="11569700" cy="492125"/>
          </a:xfrm>
        </p:spPr>
        <p:txBody>
          <a:bodyPr/>
          <a:lstStyle/>
          <a:p>
            <a:r>
              <a:rPr lang="en-US" sz="2800" b="1" err="1"/>
              <a:t>Sulfure</a:t>
            </a:r>
            <a:r>
              <a:rPr lang="en-US" sz="2800" b="1" dirty="0"/>
              <a:t> </a:t>
            </a:r>
            <a:r>
              <a:rPr lang="en-US" sz="2800" b="1" err="1"/>
              <a:t>d'hydrogène</a:t>
            </a:r>
            <a:r>
              <a:rPr lang="en-US" sz="2800" b="1" dirty="0"/>
              <a:t> (H</a:t>
            </a:r>
            <a:r>
              <a:rPr lang="en-US" sz="2800" b="1" baseline="-25000" dirty="0"/>
              <a:t>3</a:t>
            </a:r>
            <a:r>
              <a:rPr lang="en-US" sz="2800" b="1" dirty="0"/>
              <a:t>S)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66F91-E29E-0562-2158-ADB686748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453A28-396A-63CA-3E8A-0FC726661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969" y="2031996"/>
            <a:ext cx="6096000" cy="38555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8392DA2-5008-1B2A-BC77-DA3AAC679AFB}"/>
              </a:ext>
            </a:extLst>
          </p:cNvPr>
          <p:cNvSpPr/>
          <p:nvPr/>
        </p:nvSpPr>
        <p:spPr>
          <a:xfrm>
            <a:off x="5340228" y="3151669"/>
            <a:ext cx="6487583" cy="28045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3F28F7-BC83-374E-916C-719E0DA69C3D}"/>
              </a:ext>
            </a:extLst>
          </p:cNvPr>
          <p:cNvSpPr/>
          <p:nvPr/>
        </p:nvSpPr>
        <p:spPr>
          <a:xfrm>
            <a:off x="6404240" y="2827865"/>
            <a:ext cx="1830916" cy="4868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030DDC-1F7F-EE82-6787-76F9FA0B6E26}"/>
              </a:ext>
            </a:extLst>
          </p:cNvPr>
          <p:cNvSpPr/>
          <p:nvPr/>
        </p:nvSpPr>
        <p:spPr>
          <a:xfrm>
            <a:off x="9452239" y="2912532"/>
            <a:ext cx="1830916" cy="4868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4D0378-5B42-3663-9329-31C3D370426C}"/>
              </a:ext>
            </a:extLst>
          </p:cNvPr>
          <p:cNvSpPr/>
          <p:nvPr/>
        </p:nvSpPr>
        <p:spPr>
          <a:xfrm>
            <a:off x="6688019" y="3111645"/>
            <a:ext cx="1830916" cy="4868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Ellipse 9">
            <a:extLst>
              <a:ext uri="{FF2B5EF4-FFF2-40B4-BE49-F238E27FC236}">
                <a16:creationId xmlns:a16="http://schemas.microsoft.com/office/drawing/2014/main" id="{B7FA64ED-2AE2-C5B2-BBB7-33041C370107}"/>
              </a:ext>
            </a:extLst>
          </p:cNvPr>
          <p:cNvSpPr/>
          <p:nvPr/>
        </p:nvSpPr>
        <p:spPr>
          <a:xfrm>
            <a:off x="5340614" y="3582676"/>
            <a:ext cx="383044" cy="377569"/>
          </a:xfrm>
          <a:prstGeom prst="flowChartConnector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20" name="Ellipse 9">
            <a:extLst>
              <a:ext uri="{FF2B5EF4-FFF2-40B4-BE49-F238E27FC236}">
                <a16:creationId xmlns:a16="http://schemas.microsoft.com/office/drawing/2014/main" id="{8BDAE265-5BB1-95CD-BB3E-6649AEC16C2D}"/>
              </a:ext>
            </a:extLst>
          </p:cNvPr>
          <p:cNvSpPr/>
          <p:nvPr/>
        </p:nvSpPr>
        <p:spPr>
          <a:xfrm>
            <a:off x="7411151" y="3582676"/>
            <a:ext cx="383044" cy="377569"/>
          </a:xfrm>
          <a:prstGeom prst="flowChartConnector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74FC69D0-3C34-538F-231D-C3CEDF351D74}"/>
              </a:ext>
            </a:extLst>
          </p:cNvPr>
          <p:cNvSpPr/>
          <p:nvPr/>
        </p:nvSpPr>
        <p:spPr>
          <a:xfrm>
            <a:off x="6144857" y="3681849"/>
            <a:ext cx="178675" cy="183931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C2DC05-883D-094A-675A-53AA046FC9DA}"/>
              </a:ext>
            </a:extLst>
          </p:cNvPr>
          <p:cNvSpPr/>
          <p:nvPr/>
        </p:nvSpPr>
        <p:spPr>
          <a:xfrm flipV="1">
            <a:off x="5539199" y="3772590"/>
            <a:ext cx="2060026" cy="525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5F21A6F-99F1-94D6-1E6A-CBE1EBE469E8}"/>
              </a:ext>
            </a:extLst>
          </p:cNvPr>
          <p:cNvSpPr/>
          <p:nvPr/>
        </p:nvSpPr>
        <p:spPr>
          <a:xfrm>
            <a:off x="6222384" y="3704757"/>
            <a:ext cx="21020" cy="1313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28" name="Ellipse 9">
            <a:extLst>
              <a:ext uri="{FF2B5EF4-FFF2-40B4-BE49-F238E27FC236}">
                <a16:creationId xmlns:a16="http://schemas.microsoft.com/office/drawing/2014/main" id="{86577BCE-98F3-F34A-2EE6-3B6714348CDB}"/>
              </a:ext>
            </a:extLst>
          </p:cNvPr>
          <p:cNvSpPr/>
          <p:nvPr/>
        </p:nvSpPr>
        <p:spPr>
          <a:xfrm>
            <a:off x="9194984" y="3575208"/>
            <a:ext cx="383044" cy="377569"/>
          </a:xfrm>
          <a:prstGeom prst="flowChartConnector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30" name="Ellipse 9">
            <a:extLst>
              <a:ext uri="{FF2B5EF4-FFF2-40B4-BE49-F238E27FC236}">
                <a16:creationId xmlns:a16="http://schemas.microsoft.com/office/drawing/2014/main" id="{265BCFB3-146D-79DA-E652-A3A2DBD542F0}"/>
              </a:ext>
            </a:extLst>
          </p:cNvPr>
          <p:cNvSpPr/>
          <p:nvPr/>
        </p:nvSpPr>
        <p:spPr>
          <a:xfrm>
            <a:off x="11265521" y="3575206"/>
            <a:ext cx="383044" cy="377569"/>
          </a:xfrm>
          <a:prstGeom prst="flowChartConnector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154558CD-21E5-1A6E-F816-7C0185EBE7F5}"/>
              </a:ext>
            </a:extLst>
          </p:cNvPr>
          <p:cNvSpPr/>
          <p:nvPr/>
        </p:nvSpPr>
        <p:spPr>
          <a:xfrm>
            <a:off x="10283245" y="3674381"/>
            <a:ext cx="178675" cy="183931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2DA453F-25AC-3E4D-7D66-90DBE97C3BF2}"/>
              </a:ext>
            </a:extLst>
          </p:cNvPr>
          <p:cNvSpPr/>
          <p:nvPr/>
        </p:nvSpPr>
        <p:spPr>
          <a:xfrm flipV="1">
            <a:off x="9393569" y="3765122"/>
            <a:ext cx="2060026" cy="525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EC38902-73F4-7B79-9294-E093D510EFB4}"/>
              </a:ext>
            </a:extLst>
          </p:cNvPr>
          <p:cNvSpPr/>
          <p:nvPr/>
        </p:nvSpPr>
        <p:spPr>
          <a:xfrm>
            <a:off x="10360772" y="3697289"/>
            <a:ext cx="21020" cy="1313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363C0A21-A678-A8D4-3028-B66FF4900988}"/>
              </a:ext>
            </a:extLst>
          </p:cNvPr>
          <p:cNvSpPr txBox="1"/>
          <p:nvPr/>
        </p:nvSpPr>
        <p:spPr>
          <a:xfrm>
            <a:off x="5616740" y="3986072"/>
            <a:ext cx="19573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/>
              <a:t>d</a:t>
            </a:r>
            <a:r>
              <a:rPr lang="fr-FR" baseline="-25000" dirty="0"/>
              <a:t>1</a:t>
            </a:r>
            <a:r>
              <a:rPr lang="fr-FR" dirty="0"/>
              <a:t>    </a:t>
            </a:r>
            <a:r>
              <a:rPr lang="fr-FR" dirty="0">
                <a:ea typeface="+mn-lt"/>
                <a:cs typeface="+mn-lt"/>
              </a:rPr>
              <a:t>≠         d</a:t>
            </a:r>
            <a:r>
              <a:rPr lang="fr-FR" baseline="-25000" dirty="0">
                <a:ea typeface="+mn-lt"/>
                <a:cs typeface="+mn-lt"/>
              </a:rPr>
              <a:t>2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48342DA2-0170-A3FC-7746-8D4D83289EE4}"/>
              </a:ext>
            </a:extLst>
          </p:cNvPr>
          <p:cNvSpPr txBox="1"/>
          <p:nvPr/>
        </p:nvSpPr>
        <p:spPr>
          <a:xfrm>
            <a:off x="9761685" y="3986072"/>
            <a:ext cx="19573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/>
              <a:t>d</a:t>
            </a:r>
            <a:r>
              <a:rPr lang="fr-FR" baseline="-25000" dirty="0"/>
              <a:t>1</a:t>
            </a:r>
            <a:r>
              <a:rPr lang="fr-FR" dirty="0"/>
              <a:t>=d</a:t>
            </a:r>
            <a:r>
              <a:rPr lang="fr-FR" baseline="-25000" dirty="0"/>
              <a:t>2</a:t>
            </a:r>
            <a:r>
              <a:rPr lang="fr-FR" dirty="0"/>
              <a:t> = ½ </a:t>
            </a:r>
            <a:r>
              <a:rPr lang="fr-FR" err="1"/>
              <a:t>d</a:t>
            </a:r>
            <a:r>
              <a:rPr lang="fr-FR" baseline="-25000" err="1"/>
              <a:t>SS</a:t>
            </a:r>
            <a:endParaRPr lang="fr-FR" baseline="-25000" err="1">
              <a:ea typeface="+mn-lt"/>
              <a:cs typeface="+mn-lt"/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A1A52C5-8F05-C66A-9A4D-DA6784493CCC}"/>
              </a:ext>
            </a:extLst>
          </p:cNvPr>
          <p:cNvSpPr txBox="1"/>
          <p:nvPr/>
        </p:nvSpPr>
        <p:spPr>
          <a:xfrm>
            <a:off x="5241750" y="1386393"/>
            <a:ext cx="611274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 dirty="0"/>
              <a:t>Hypothèse </a:t>
            </a:r>
            <a:r>
              <a:rPr lang="fr-FR" dirty="0"/>
              <a:t>: Le maximum de T</a:t>
            </a:r>
            <a:r>
              <a:rPr lang="fr-FR" baseline="-25000" dirty="0"/>
              <a:t>c</a:t>
            </a:r>
            <a:r>
              <a:rPr lang="fr-FR" dirty="0"/>
              <a:t> est la signature d'une transition de phase</a:t>
            </a:r>
          </a:p>
        </p:txBody>
      </p:sp>
      <p:pic>
        <p:nvPicPr>
          <p:cNvPr id="2" name="Image 1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CEA845FB-C33B-2965-00FA-B6845582D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09" y="1523253"/>
            <a:ext cx="4800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7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5F7B1-4B51-6F02-D7E7-7AF9E41A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4673-3D7D-4DA4-8694-3884C26BCA78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4B96D-BC2A-C366-7EAF-CBA76482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21513"/>
            <a:ext cx="11569700" cy="492125"/>
          </a:xfrm>
        </p:spPr>
        <p:txBody>
          <a:bodyPr/>
          <a:lstStyle/>
          <a:p>
            <a:r>
              <a:rPr lang="en-US" sz="2800" b="1" dirty="0"/>
              <a:t>Un </a:t>
            </a:r>
            <a:r>
              <a:rPr lang="en-US" sz="2800" b="1" dirty="0" err="1"/>
              <a:t>problème</a:t>
            </a:r>
            <a:r>
              <a:rPr lang="en-US" sz="2800" b="1" dirty="0"/>
              <a:t> très </a:t>
            </a:r>
            <a:r>
              <a:rPr lang="en-US" sz="2800" b="1" dirty="0" err="1"/>
              <a:t>quantique</a:t>
            </a:r>
            <a:endParaRPr lang="en-US" dirty="0" err="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66F91-E29E-0562-2158-ADB686748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82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5F7B1-4B51-6F02-D7E7-7AF9E41A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4673-3D7D-4DA4-8694-3884C26BCA78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4B96D-BC2A-C366-7EAF-CBA76482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21513"/>
            <a:ext cx="11569700" cy="492125"/>
          </a:xfrm>
        </p:spPr>
        <p:txBody>
          <a:bodyPr/>
          <a:lstStyle/>
          <a:p>
            <a:r>
              <a:rPr lang="en-US" sz="2800" b="1" dirty="0"/>
              <a:t>Un </a:t>
            </a:r>
            <a:r>
              <a:rPr lang="en-US" sz="2800" b="1" dirty="0" err="1"/>
              <a:t>problème</a:t>
            </a:r>
            <a:r>
              <a:rPr lang="en-US" sz="2800" b="1" dirty="0"/>
              <a:t> très </a:t>
            </a:r>
            <a:r>
              <a:rPr lang="en-US" sz="2800" b="1" dirty="0" err="1"/>
              <a:t>quantique</a:t>
            </a:r>
            <a:endParaRPr lang="en-US" dirty="0" err="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66F91-E29E-0562-2158-ADB686748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9BE5A0-3FDB-E79E-B682-E46A955CE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88" y="1013701"/>
            <a:ext cx="8813800" cy="35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511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5F7B1-4B51-6F02-D7E7-7AF9E41A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4673-3D7D-4DA4-8694-3884C26BCA78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4B96D-BC2A-C366-7EAF-CBA76482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21513"/>
            <a:ext cx="11569700" cy="492125"/>
          </a:xfrm>
        </p:spPr>
        <p:txBody>
          <a:bodyPr/>
          <a:lstStyle/>
          <a:p>
            <a:r>
              <a:rPr lang="en-US" sz="2800" b="1" dirty="0"/>
              <a:t>Un </a:t>
            </a:r>
            <a:r>
              <a:rPr lang="en-US" sz="2800" b="1" dirty="0" err="1"/>
              <a:t>problème</a:t>
            </a:r>
            <a:r>
              <a:rPr lang="en-US" sz="2800" b="1" dirty="0"/>
              <a:t> très </a:t>
            </a:r>
            <a:r>
              <a:rPr lang="en-US" sz="2800" b="1" dirty="0" err="1"/>
              <a:t>quantique</a:t>
            </a:r>
            <a:endParaRPr lang="en-US" dirty="0" err="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66F91-E29E-0562-2158-ADB686748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9BE5A0-3FDB-E79E-B682-E46A955CE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88" y="1013701"/>
            <a:ext cx="8813800" cy="3586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8A935B-5ABF-4EB4-50FA-5AC6AA53D965}"/>
              </a:ext>
            </a:extLst>
          </p:cNvPr>
          <p:cNvSpPr txBox="1"/>
          <p:nvPr/>
        </p:nvSpPr>
        <p:spPr>
          <a:xfrm>
            <a:off x="1193800" y="2428874"/>
            <a:ext cx="16827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Avec</a:t>
            </a:r>
          </a:p>
        </p:txBody>
      </p:sp>
      <p:pic>
        <p:nvPicPr>
          <p:cNvPr id="2" name="Image 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CE6FEFB8-39D7-3F9B-5F50-289E3EA27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765" y="2277624"/>
            <a:ext cx="8559800" cy="176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44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5F7B1-4B51-6F02-D7E7-7AF9E41A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4673-3D7D-4DA4-8694-3884C26BCA78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4B96D-BC2A-C366-7EAF-CBA76482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21513"/>
            <a:ext cx="11569700" cy="492125"/>
          </a:xfrm>
        </p:spPr>
        <p:txBody>
          <a:bodyPr/>
          <a:lstStyle/>
          <a:p>
            <a:r>
              <a:rPr lang="en-US" sz="2800" b="1" dirty="0"/>
              <a:t>Un </a:t>
            </a:r>
            <a:r>
              <a:rPr lang="en-US" sz="2800" b="1" dirty="0" err="1"/>
              <a:t>problème</a:t>
            </a:r>
            <a:r>
              <a:rPr lang="en-US" sz="2800" b="1" dirty="0"/>
              <a:t> très </a:t>
            </a:r>
            <a:r>
              <a:rPr lang="en-US" sz="2800" b="1" dirty="0" err="1"/>
              <a:t>quantique</a:t>
            </a:r>
            <a:endParaRPr lang="en-US" dirty="0" err="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66F91-E29E-0562-2158-ADB686748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9BE5A0-3FDB-E79E-B682-E46A955CE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88" y="1013701"/>
            <a:ext cx="8813800" cy="3586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8A935B-5ABF-4EB4-50FA-5AC6AA53D965}"/>
              </a:ext>
            </a:extLst>
          </p:cNvPr>
          <p:cNvSpPr txBox="1"/>
          <p:nvPr/>
        </p:nvSpPr>
        <p:spPr>
          <a:xfrm>
            <a:off x="1193800" y="2428874"/>
            <a:ext cx="16827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Avec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033396-D027-4EB4-318E-467ABF2DF2DE}"/>
              </a:ext>
            </a:extLst>
          </p:cNvPr>
          <p:cNvSpPr txBox="1"/>
          <p:nvPr/>
        </p:nvSpPr>
        <p:spPr>
          <a:xfrm>
            <a:off x="1193799" y="4600573"/>
            <a:ext cx="60007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Approximation de Born-Oppenheimer: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580917-703A-4B07-F90D-4E4D1068B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063" y="5229371"/>
            <a:ext cx="3581400" cy="371182"/>
          </a:xfrm>
          <a:prstGeom prst="rect">
            <a:avLst/>
          </a:prstGeom>
        </p:spPr>
      </p:pic>
      <p:pic>
        <p:nvPicPr>
          <p:cNvPr id="2" name="Image 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CE6FEFB8-39D7-3F9B-5F50-289E3EA27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4765" y="2277624"/>
            <a:ext cx="8559800" cy="176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05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5F7B1-4B51-6F02-D7E7-7AF9E41A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4673-3D7D-4DA4-8694-3884C26BCA78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4B96D-BC2A-C366-7EAF-CBA76482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21513"/>
            <a:ext cx="11569700" cy="492125"/>
          </a:xfrm>
        </p:spPr>
        <p:txBody>
          <a:bodyPr/>
          <a:lstStyle/>
          <a:p>
            <a:r>
              <a:rPr lang="en-US" sz="2800" b="1" dirty="0"/>
              <a:t>Contribution </a:t>
            </a:r>
            <a:r>
              <a:rPr lang="en-US" sz="2800" b="1" dirty="0" err="1"/>
              <a:t>électronique</a:t>
            </a:r>
            <a:endParaRPr lang="en-US" dirty="0" err="1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AE9F1C3-BFC9-CC50-07C2-5CED4341C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68278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5F7B1-4B51-6F02-D7E7-7AF9E41A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4673-3D7D-4DA4-8694-3884C26BCA78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4B96D-BC2A-C366-7EAF-CBA76482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21513"/>
            <a:ext cx="11569700" cy="492125"/>
          </a:xfrm>
        </p:spPr>
        <p:txBody>
          <a:bodyPr/>
          <a:lstStyle/>
          <a:p>
            <a:r>
              <a:rPr lang="en-US" sz="2800" b="1" dirty="0"/>
              <a:t>Contribution </a:t>
            </a:r>
            <a:r>
              <a:rPr lang="en-US" sz="2800" b="1" dirty="0" err="1"/>
              <a:t>électronique</a:t>
            </a:r>
            <a:endParaRPr lang="en-US" dirty="0" err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16030B-FA62-4E35-3CB8-658D4961D6CF}"/>
              </a:ext>
            </a:extLst>
          </p:cNvPr>
          <p:cNvSpPr txBox="1"/>
          <p:nvPr/>
        </p:nvSpPr>
        <p:spPr>
          <a:xfrm>
            <a:off x="539749" y="1111250"/>
            <a:ext cx="1058862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Qualité</a:t>
            </a:r>
            <a:r>
              <a:rPr lang="en-US" dirty="0"/>
              <a:t> de la description </a:t>
            </a:r>
            <a:r>
              <a:rPr lang="en-US" dirty="0" err="1"/>
              <a:t>électronique</a:t>
            </a:r>
            <a:r>
              <a:rPr lang="en-US" dirty="0"/>
              <a:t> très </a:t>
            </a:r>
            <a:r>
              <a:rPr lang="en-US" dirty="0" err="1"/>
              <a:t>imporante</a:t>
            </a:r>
            <a:r>
              <a:rPr lang="en-US" dirty="0"/>
              <a:t>. </a:t>
            </a:r>
            <a:r>
              <a:rPr lang="en-US" dirty="0" err="1"/>
              <a:t>Plusieurs</a:t>
            </a:r>
            <a:r>
              <a:rPr lang="en-US" dirty="0"/>
              <a:t> </a:t>
            </a:r>
            <a:r>
              <a:rPr lang="en-US" dirty="0" err="1"/>
              <a:t>approches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AE9F1C3-BFC9-CC50-07C2-5CED4341C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1826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5F7B1-4B51-6F02-D7E7-7AF9E41A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4673-3D7D-4DA4-8694-3884C26BCA78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4B96D-BC2A-C366-7EAF-CBA76482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21513"/>
            <a:ext cx="11569700" cy="492125"/>
          </a:xfrm>
        </p:spPr>
        <p:txBody>
          <a:bodyPr/>
          <a:lstStyle/>
          <a:p>
            <a:r>
              <a:rPr lang="en-US" sz="2800" b="1" dirty="0"/>
              <a:t>Contribution </a:t>
            </a:r>
            <a:r>
              <a:rPr lang="en-US" sz="2800" b="1" dirty="0" err="1"/>
              <a:t>électronique</a:t>
            </a:r>
            <a:endParaRPr lang="en-US" dirty="0" err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16030B-FA62-4E35-3CB8-658D4961D6CF}"/>
              </a:ext>
            </a:extLst>
          </p:cNvPr>
          <p:cNvSpPr txBox="1"/>
          <p:nvPr/>
        </p:nvSpPr>
        <p:spPr>
          <a:xfrm>
            <a:off x="539749" y="1111250"/>
            <a:ext cx="1058862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Qualité</a:t>
            </a:r>
            <a:r>
              <a:rPr lang="en-US" dirty="0"/>
              <a:t> de la description </a:t>
            </a:r>
            <a:r>
              <a:rPr lang="en-US" dirty="0" err="1"/>
              <a:t>électronique</a:t>
            </a:r>
            <a:r>
              <a:rPr lang="en-US" dirty="0"/>
              <a:t> très </a:t>
            </a:r>
            <a:r>
              <a:rPr lang="en-US" dirty="0" err="1"/>
              <a:t>imporante</a:t>
            </a:r>
            <a:r>
              <a:rPr lang="en-US" dirty="0"/>
              <a:t>. </a:t>
            </a:r>
            <a:r>
              <a:rPr lang="en-US" dirty="0" err="1"/>
              <a:t>Plusieurs</a:t>
            </a:r>
            <a:r>
              <a:rPr lang="en-US" dirty="0"/>
              <a:t> </a:t>
            </a:r>
            <a:r>
              <a:rPr lang="en-US" dirty="0" err="1"/>
              <a:t>approches</a:t>
            </a:r>
            <a:r>
              <a:rPr lang="en-US" dirty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b="1" i="1" dirty="0"/>
              <a:t>Density Functional Theory</a:t>
            </a:r>
            <a:r>
              <a:rPr lang="en-US" b="1" dirty="0"/>
              <a:t> (</a:t>
            </a:r>
            <a:r>
              <a:rPr lang="en-US" b="1" i="1" dirty="0"/>
              <a:t>DFT</a:t>
            </a:r>
            <a:r>
              <a:rPr lang="en-US" b="1" dirty="0"/>
              <a:t>) : </a:t>
            </a:r>
            <a:r>
              <a:rPr lang="en-US" dirty="0"/>
              <a:t>Peu </a:t>
            </a:r>
            <a:r>
              <a:rPr lang="en-US" dirty="0" err="1"/>
              <a:t>coûteuse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comprend</a:t>
            </a:r>
            <a:r>
              <a:rPr lang="en-US" dirty="0"/>
              <a:t> beaucoup </a:t>
            </a:r>
            <a:r>
              <a:rPr lang="en-US" dirty="0" err="1"/>
              <a:t>d'approximations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AE9F1C3-BFC9-CC50-07C2-5CED4341C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63907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5F7B1-4B51-6F02-D7E7-7AF9E41A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4673-3D7D-4DA4-8694-3884C26BCA78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4B96D-BC2A-C366-7EAF-CBA76482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21513"/>
            <a:ext cx="11569700" cy="492125"/>
          </a:xfrm>
        </p:spPr>
        <p:txBody>
          <a:bodyPr/>
          <a:lstStyle/>
          <a:p>
            <a:r>
              <a:rPr lang="en-US" sz="2800" b="1" dirty="0"/>
              <a:t>Contribution </a:t>
            </a:r>
            <a:r>
              <a:rPr lang="en-US" sz="2800" b="1" dirty="0" err="1"/>
              <a:t>électronique</a:t>
            </a:r>
            <a:endParaRPr lang="en-US" dirty="0" err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16030B-FA62-4E35-3CB8-658D4961D6CF}"/>
              </a:ext>
            </a:extLst>
          </p:cNvPr>
          <p:cNvSpPr txBox="1"/>
          <p:nvPr/>
        </p:nvSpPr>
        <p:spPr>
          <a:xfrm>
            <a:off x="539749" y="1111250"/>
            <a:ext cx="1058862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Qualité</a:t>
            </a:r>
            <a:r>
              <a:rPr lang="en-US" dirty="0"/>
              <a:t> de la description </a:t>
            </a:r>
            <a:r>
              <a:rPr lang="en-US" dirty="0" err="1"/>
              <a:t>électronique</a:t>
            </a:r>
            <a:r>
              <a:rPr lang="en-US" dirty="0"/>
              <a:t> très </a:t>
            </a:r>
            <a:r>
              <a:rPr lang="en-US" dirty="0" err="1"/>
              <a:t>imporante</a:t>
            </a:r>
            <a:r>
              <a:rPr lang="en-US" dirty="0"/>
              <a:t>. </a:t>
            </a:r>
            <a:r>
              <a:rPr lang="en-US" dirty="0" err="1"/>
              <a:t>Plusieurs</a:t>
            </a:r>
            <a:r>
              <a:rPr lang="en-US" dirty="0"/>
              <a:t> </a:t>
            </a:r>
            <a:r>
              <a:rPr lang="en-US" dirty="0" err="1"/>
              <a:t>approches</a:t>
            </a:r>
            <a:r>
              <a:rPr lang="en-US" dirty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b="1" i="1" dirty="0"/>
              <a:t>Density Functional Theory</a:t>
            </a:r>
            <a:r>
              <a:rPr lang="en-US" b="1" dirty="0"/>
              <a:t> (</a:t>
            </a:r>
            <a:r>
              <a:rPr lang="en-US" b="1" i="1" dirty="0"/>
              <a:t>DFT</a:t>
            </a:r>
            <a:r>
              <a:rPr lang="en-US" b="1" dirty="0"/>
              <a:t>) : </a:t>
            </a:r>
            <a:r>
              <a:rPr lang="en-US" dirty="0"/>
              <a:t>Peu </a:t>
            </a:r>
            <a:r>
              <a:rPr lang="en-US" dirty="0" err="1"/>
              <a:t>coûteuse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comprend</a:t>
            </a:r>
            <a:r>
              <a:rPr lang="en-US" dirty="0"/>
              <a:t> beaucoup </a:t>
            </a:r>
            <a:r>
              <a:rPr lang="en-US" dirty="0" err="1"/>
              <a:t>d'approximations</a:t>
            </a:r>
            <a:r>
              <a:rPr lang="en-US" dirty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b="1" dirty="0" err="1"/>
              <a:t>Approche</a:t>
            </a:r>
            <a:r>
              <a:rPr lang="en-US" b="1" dirty="0"/>
              <a:t> </a:t>
            </a:r>
            <a:r>
              <a:rPr lang="en-US" b="1" dirty="0" err="1"/>
              <a:t>explicite</a:t>
            </a:r>
            <a:r>
              <a:rPr lang="en-US" b="1" i="1" dirty="0"/>
              <a:t> Quantum Monte Carlo (QMC): </a:t>
            </a:r>
            <a:r>
              <a:rPr lang="en-US" dirty="0" err="1"/>
              <a:t>Coûteuse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précise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AE9F1C3-BFC9-CC50-07C2-5CED4341C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8337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D7F64-5801-B38B-6347-CA4A6DE56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868" y="1451864"/>
            <a:ext cx="4132182" cy="48704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2014 – 2017 :</a:t>
            </a:r>
            <a:endParaRPr lang="en-US" sz="2400" b="1" dirty="0">
              <a:solidFill>
                <a:srgbClr val="000000"/>
              </a:solidFill>
            </a:endParaRPr>
          </a:p>
          <a:p>
            <a:r>
              <a:rPr lang="en-US" sz="2400" b="1" dirty="0">
                <a:solidFill>
                  <a:srgbClr val="0070C0"/>
                </a:solidFill>
              </a:rPr>
              <a:t>2017 – 2018 :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2018 – 2019:   </a:t>
            </a:r>
            <a:endParaRPr lang="en-US"/>
          </a:p>
          <a:p>
            <a:r>
              <a:rPr lang="en-US" sz="2400" b="1" dirty="0">
                <a:solidFill>
                  <a:srgbClr val="0070C0"/>
                </a:solidFill>
              </a:rPr>
              <a:t>2019 – 2023 :</a:t>
            </a:r>
          </a:p>
          <a:p>
            <a:endParaRPr lang="en-US" sz="2400" b="1" dirty="0">
              <a:solidFill>
                <a:srgbClr val="0070C0"/>
              </a:solidFill>
            </a:endParaRPr>
          </a:p>
          <a:p>
            <a:endParaRPr lang="en-US" sz="2400" b="1" dirty="0">
              <a:solidFill>
                <a:srgbClr val="0070C0"/>
              </a:solidFill>
            </a:endParaRPr>
          </a:p>
          <a:p>
            <a:r>
              <a:rPr lang="en-US" sz="2400" b="1" dirty="0">
                <a:solidFill>
                  <a:srgbClr val="0070C0"/>
                </a:solidFill>
              </a:rPr>
              <a:t>2023 – 2024 :  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5F7B1-4B51-6F02-D7E7-7AF9E41A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4673-3D7D-4DA4-8694-3884C26BCA78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4B96D-BC2A-C366-7EAF-CBA76482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14350" indent="-514350">
              <a:buAutoNum type="romanUcPeriod"/>
            </a:pPr>
            <a:r>
              <a:rPr lang="en-US" sz="2800" b="1" dirty="0"/>
              <a:t>Mon </a:t>
            </a:r>
            <a:r>
              <a:rPr lang="en-US" sz="2800" b="1" dirty="0" err="1"/>
              <a:t>parcours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66F91-E29E-0562-2158-ADB686748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3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6D58A3A-2840-F603-4475-62DA522343A3}"/>
              </a:ext>
            </a:extLst>
          </p:cNvPr>
          <p:cNvSpPr txBox="1">
            <a:spLocks/>
          </p:cNvSpPr>
          <p:nvPr/>
        </p:nvSpPr>
        <p:spPr>
          <a:xfrm>
            <a:off x="2407668" y="1451864"/>
            <a:ext cx="9656682" cy="29400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27432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4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err="1"/>
              <a:t>Licence</a:t>
            </a:r>
            <a:r>
              <a:rPr lang="en-US" sz="2400" dirty="0"/>
              <a:t> de Physique, </a:t>
            </a:r>
            <a:r>
              <a:rPr lang="en-US" sz="2400" i="1" dirty="0"/>
              <a:t>Sorbonne Université (ex-UPMC)</a:t>
            </a:r>
          </a:p>
          <a:p>
            <a:r>
              <a:rPr lang="en-US" sz="2400" dirty="0"/>
              <a:t>Master 1 de Physique </a:t>
            </a:r>
            <a:r>
              <a:rPr lang="en-US" sz="2400" dirty="0" err="1"/>
              <a:t>Fondamentale</a:t>
            </a:r>
            <a:r>
              <a:rPr lang="en-US" sz="2400" dirty="0"/>
              <a:t>, </a:t>
            </a:r>
            <a:r>
              <a:rPr lang="en-US" sz="2400" i="1" dirty="0"/>
              <a:t>Sorbonne Université</a:t>
            </a:r>
          </a:p>
          <a:p>
            <a:r>
              <a:rPr lang="en-US" sz="2400" dirty="0"/>
              <a:t>Master 2 "Sciences des </a:t>
            </a:r>
            <a:r>
              <a:rPr lang="en-US" sz="2400" err="1"/>
              <a:t>matériaux</a:t>
            </a:r>
            <a:r>
              <a:rPr lang="en-US" sz="2400" dirty="0"/>
              <a:t> et nano-</a:t>
            </a:r>
            <a:r>
              <a:rPr lang="en-US" sz="2400" err="1"/>
              <a:t>objets</a:t>
            </a:r>
            <a:r>
              <a:rPr lang="en-US" sz="2400" dirty="0"/>
              <a:t>", </a:t>
            </a:r>
            <a:r>
              <a:rPr lang="en-US" sz="2400" i="1" dirty="0"/>
              <a:t>Sorbonne Université</a:t>
            </a:r>
            <a:endParaRPr lang="en-US" sz="2400" dirty="0"/>
          </a:p>
          <a:p>
            <a:r>
              <a:rPr lang="en-US" sz="2400" dirty="0" err="1"/>
              <a:t>Thèse</a:t>
            </a:r>
            <a:r>
              <a:rPr lang="en-US" sz="2400" dirty="0"/>
              <a:t> </a:t>
            </a:r>
            <a:r>
              <a:rPr lang="en-US" sz="2400" dirty="0" err="1"/>
              <a:t>intitulée</a:t>
            </a:r>
            <a:r>
              <a:rPr lang="en-US" sz="2400" dirty="0"/>
              <a:t> </a:t>
            </a:r>
            <a:r>
              <a:rPr lang="en-US" sz="2400" b="1" dirty="0"/>
              <a:t>"</a:t>
            </a:r>
            <a:r>
              <a:rPr lang="en-US" sz="2400" b="1" dirty="0" err="1">
                <a:ea typeface="+mn-lt"/>
                <a:cs typeface="+mn-lt"/>
              </a:rPr>
              <a:t>Caractérisation</a:t>
            </a:r>
            <a:r>
              <a:rPr lang="en-US" sz="2400" b="1" dirty="0">
                <a:ea typeface="+mn-lt"/>
                <a:cs typeface="+mn-lt"/>
              </a:rPr>
              <a:t> de la </a:t>
            </a:r>
            <a:r>
              <a:rPr lang="en-US" sz="2400" b="1" dirty="0" err="1">
                <a:ea typeface="+mn-lt"/>
                <a:cs typeface="+mn-lt"/>
              </a:rPr>
              <a:t>symétrisation</a:t>
            </a:r>
            <a:r>
              <a:rPr lang="en-US" sz="2400" b="1" dirty="0">
                <a:ea typeface="+mn-lt"/>
                <a:cs typeface="+mn-lt"/>
              </a:rPr>
              <a:t> du proton dans le </a:t>
            </a:r>
            <a:r>
              <a:rPr lang="en-US" sz="2400" b="1" dirty="0" err="1">
                <a:ea typeface="+mn-lt"/>
                <a:cs typeface="+mn-lt"/>
              </a:rPr>
              <a:t>sulfure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dirty="0" err="1">
                <a:ea typeface="+mn-lt"/>
                <a:cs typeface="+mn-lt"/>
              </a:rPr>
              <a:t>d’hydrogène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dirty="0" err="1">
                <a:ea typeface="+mn-lt"/>
                <a:cs typeface="+mn-lt"/>
              </a:rPr>
              <a:t>supraconducteur</a:t>
            </a:r>
            <a:r>
              <a:rPr lang="en-US" sz="2400" b="1" dirty="0">
                <a:ea typeface="+mn-lt"/>
                <a:cs typeface="+mn-lt"/>
              </a:rPr>
              <a:t>"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i="1" dirty="0">
                <a:ea typeface="+mn-lt"/>
                <a:cs typeface="+mn-lt"/>
              </a:rPr>
              <a:t>IMPMC, Sorbonne Université</a:t>
            </a:r>
            <a:endParaRPr lang="en-US" i="1">
              <a:ea typeface="+mn-lt"/>
              <a:cs typeface="+mn-lt"/>
            </a:endParaRPr>
          </a:p>
          <a:p>
            <a:endParaRPr lang="en-US" sz="2400" i="1" dirty="0"/>
          </a:p>
          <a:p>
            <a:endParaRPr lang="en-US" sz="24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E5C790-4AB8-A604-1730-4D12D92D65B2}"/>
              </a:ext>
            </a:extLst>
          </p:cNvPr>
          <p:cNvSpPr txBox="1"/>
          <p:nvPr/>
        </p:nvSpPr>
        <p:spPr>
          <a:xfrm>
            <a:off x="2412999" y="4603750"/>
            <a:ext cx="9217025" cy="11818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2400" dirty="0" err="1">
                <a:ea typeface="+mn-lt"/>
                <a:cs typeface="+mn-lt"/>
              </a:rPr>
              <a:t>Préparation</a:t>
            </a:r>
            <a:r>
              <a:rPr lang="en-US" sz="2400" dirty="0">
                <a:ea typeface="+mn-lt"/>
                <a:cs typeface="+mn-lt"/>
              </a:rPr>
              <a:t> au concours de </a:t>
            </a:r>
            <a:r>
              <a:rPr lang="en-US" sz="2400" dirty="0" err="1">
                <a:ea typeface="+mn-lt"/>
                <a:cs typeface="+mn-lt"/>
              </a:rPr>
              <a:t>l'agrégation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i="1" dirty="0">
                <a:ea typeface="+mn-lt"/>
                <a:cs typeface="+mn-lt"/>
              </a:rPr>
              <a:t>ENS Centre de </a:t>
            </a:r>
            <a:r>
              <a:rPr lang="en-US" sz="2400" i="1" dirty="0" err="1">
                <a:ea typeface="+mn-lt"/>
                <a:cs typeface="+mn-lt"/>
              </a:rPr>
              <a:t>préparation</a:t>
            </a:r>
            <a:r>
              <a:rPr lang="en-US" sz="2400" i="1" dirty="0">
                <a:ea typeface="+mn-lt"/>
                <a:cs typeface="+mn-lt"/>
              </a:rPr>
              <a:t> de </a:t>
            </a:r>
            <a:r>
              <a:rPr lang="en-US" sz="2400" i="1" dirty="0" err="1">
                <a:ea typeface="+mn-lt"/>
                <a:cs typeface="+mn-lt"/>
              </a:rPr>
              <a:t>Montronge</a:t>
            </a:r>
            <a:endParaRPr lang="en-US" sz="2400" dirty="0" err="1">
              <a:ea typeface="+mn-lt"/>
              <a:cs typeface="+mn-lt"/>
            </a:endParaRP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00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5F7B1-4B51-6F02-D7E7-7AF9E41A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4673-3D7D-4DA4-8694-3884C26BCA78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4B96D-BC2A-C366-7EAF-CBA76482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21513"/>
            <a:ext cx="11569700" cy="492125"/>
          </a:xfrm>
        </p:spPr>
        <p:txBody>
          <a:bodyPr/>
          <a:lstStyle/>
          <a:p>
            <a:r>
              <a:rPr lang="en-US" sz="2800" b="1" dirty="0"/>
              <a:t>Contribution </a:t>
            </a:r>
            <a:r>
              <a:rPr lang="en-US" sz="2800" b="1" dirty="0" err="1"/>
              <a:t>électronique</a:t>
            </a:r>
            <a:endParaRPr lang="en-US" dirty="0" err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16030B-FA62-4E35-3CB8-658D4961D6CF}"/>
              </a:ext>
            </a:extLst>
          </p:cNvPr>
          <p:cNvSpPr txBox="1"/>
          <p:nvPr/>
        </p:nvSpPr>
        <p:spPr>
          <a:xfrm>
            <a:off x="539749" y="1111250"/>
            <a:ext cx="1058862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Qualité</a:t>
            </a:r>
            <a:r>
              <a:rPr lang="en-US" dirty="0"/>
              <a:t> de la description </a:t>
            </a:r>
            <a:r>
              <a:rPr lang="en-US" dirty="0" err="1"/>
              <a:t>électronique</a:t>
            </a:r>
            <a:r>
              <a:rPr lang="en-US" dirty="0"/>
              <a:t> très </a:t>
            </a:r>
            <a:r>
              <a:rPr lang="en-US" dirty="0" err="1"/>
              <a:t>imporante</a:t>
            </a:r>
            <a:r>
              <a:rPr lang="en-US" dirty="0"/>
              <a:t>. </a:t>
            </a:r>
            <a:r>
              <a:rPr lang="en-US" dirty="0" err="1"/>
              <a:t>Plusieurs</a:t>
            </a:r>
            <a:r>
              <a:rPr lang="en-US" dirty="0"/>
              <a:t> </a:t>
            </a:r>
            <a:r>
              <a:rPr lang="en-US" dirty="0" err="1"/>
              <a:t>approches</a:t>
            </a:r>
            <a:r>
              <a:rPr lang="en-US" dirty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b="1" i="1" dirty="0"/>
              <a:t>Density Functional Theory</a:t>
            </a:r>
            <a:r>
              <a:rPr lang="en-US" b="1" dirty="0"/>
              <a:t> (</a:t>
            </a:r>
            <a:r>
              <a:rPr lang="en-US" b="1" i="1" dirty="0"/>
              <a:t>DFT</a:t>
            </a:r>
            <a:r>
              <a:rPr lang="en-US" b="1" dirty="0"/>
              <a:t>) : </a:t>
            </a:r>
            <a:r>
              <a:rPr lang="en-US" dirty="0"/>
              <a:t>Peu </a:t>
            </a:r>
            <a:r>
              <a:rPr lang="en-US" dirty="0" err="1"/>
              <a:t>coûteuse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comprend</a:t>
            </a:r>
            <a:r>
              <a:rPr lang="en-US" dirty="0"/>
              <a:t> beaucoup </a:t>
            </a:r>
            <a:r>
              <a:rPr lang="en-US" dirty="0" err="1"/>
              <a:t>d'approximations</a:t>
            </a:r>
            <a:r>
              <a:rPr lang="en-US" dirty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b="1" dirty="0" err="1"/>
              <a:t>Approche</a:t>
            </a:r>
            <a:r>
              <a:rPr lang="en-US" b="1" dirty="0"/>
              <a:t> </a:t>
            </a:r>
            <a:r>
              <a:rPr lang="en-US" b="1" dirty="0" err="1"/>
              <a:t>explicite</a:t>
            </a:r>
            <a:r>
              <a:rPr lang="en-US" b="1" i="1" dirty="0"/>
              <a:t> Quantum Monte Carlo (QMC): </a:t>
            </a:r>
            <a:r>
              <a:rPr lang="en-US" dirty="0" err="1"/>
              <a:t>Coûteuse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précise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4BBFAB-C1A0-8A20-34D0-A04C8A7673BB}"/>
              </a:ext>
            </a:extLst>
          </p:cNvPr>
          <p:cNvSpPr txBox="1"/>
          <p:nvPr/>
        </p:nvSpPr>
        <p:spPr>
          <a:xfrm>
            <a:off x="510761" y="2719456"/>
            <a:ext cx="241576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/>
              <a:t>DFT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72ED19-44A2-90D5-6C5E-C94D69476396}"/>
              </a:ext>
            </a:extLst>
          </p:cNvPr>
          <p:cNvSpPr/>
          <p:nvPr/>
        </p:nvSpPr>
        <p:spPr>
          <a:xfrm>
            <a:off x="230275" y="2145741"/>
            <a:ext cx="11815186" cy="1574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9">
            <a:extLst>
              <a:ext uri="{FF2B5EF4-FFF2-40B4-BE49-F238E27FC236}">
                <a16:creationId xmlns:a16="http://schemas.microsoft.com/office/drawing/2014/main" id="{FB132479-6758-C1D2-BBB2-E7A0F7C050DD}"/>
              </a:ext>
            </a:extLst>
          </p:cNvPr>
          <p:cNvSpPr/>
          <p:nvPr/>
        </p:nvSpPr>
        <p:spPr>
          <a:xfrm>
            <a:off x="4322707" y="2602735"/>
            <a:ext cx="383044" cy="377569"/>
          </a:xfrm>
          <a:prstGeom prst="flowChartConnector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14" name="Ellipse 9">
            <a:extLst>
              <a:ext uri="{FF2B5EF4-FFF2-40B4-BE49-F238E27FC236}">
                <a16:creationId xmlns:a16="http://schemas.microsoft.com/office/drawing/2014/main" id="{D9EB493E-E354-4133-7CFB-FF943F2F8364}"/>
              </a:ext>
            </a:extLst>
          </p:cNvPr>
          <p:cNvSpPr/>
          <p:nvPr/>
        </p:nvSpPr>
        <p:spPr>
          <a:xfrm>
            <a:off x="6393244" y="2602734"/>
            <a:ext cx="383044" cy="377569"/>
          </a:xfrm>
          <a:prstGeom prst="flowChartConnector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582E9548-8742-AB20-C6FB-D97C2D935E1F}"/>
              </a:ext>
            </a:extLst>
          </p:cNvPr>
          <p:cNvSpPr/>
          <p:nvPr/>
        </p:nvSpPr>
        <p:spPr>
          <a:xfrm>
            <a:off x="5126950" y="2701908"/>
            <a:ext cx="178675" cy="183931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6EE3B8-9C3B-34C2-0122-E9993BC84660}"/>
              </a:ext>
            </a:extLst>
          </p:cNvPr>
          <p:cNvSpPr/>
          <p:nvPr/>
        </p:nvSpPr>
        <p:spPr>
          <a:xfrm flipV="1">
            <a:off x="4521292" y="2792649"/>
            <a:ext cx="2060026" cy="525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78FE3F8A-BA8C-3133-7FBB-ED725D0EA0ED}"/>
              </a:ext>
            </a:extLst>
          </p:cNvPr>
          <p:cNvSpPr/>
          <p:nvPr/>
        </p:nvSpPr>
        <p:spPr>
          <a:xfrm>
            <a:off x="5292082" y="2429493"/>
            <a:ext cx="356259" cy="17812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84020A4D-1E1C-BB91-EBFB-473CCBAC35F4}"/>
              </a:ext>
            </a:extLst>
          </p:cNvPr>
          <p:cNvSpPr/>
          <p:nvPr/>
        </p:nvSpPr>
        <p:spPr>
          <a:xfrm rot="10800000">
            <a:off x="4803625" y="2429493"/>
            <a:ext cx="356259" cy="17812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8AE850C-5C49-7826-F922-A458D04EF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9092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5F7B1-4B51-6F02-D7E7-7AF9E41A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4673-3D7D-4DA4-8694-3884C26BCA78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4B96D-BC2A-C366-7EAF-CBA76482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21513"/>
            <a:ext cx="11569700" cy="492125"/>
          </a:xfrm>
        </p:spPr>
        <p:txBody>
          <a:bodyPr/>
          <a:lstStyle/>
          <a:p>
            <a:r>
              <a:rPr lang="en-US" sz="2800" b="1" dirty="0"/>
              <a:t>Contribution </a:t>
            </a:r>
            <a:r>
              <a:rPr lang="en-US" sz="2800" b="1" dirty="0" err="1"/>
              <a:t>électronique</a:t>
            </a:r>
            <a:endParaRPr lang="en-US" dirty="0" err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16030B-FA62-4E35-3CB8-658D4961D6CF}"/>
              </a:ext>
            </a:extLst>
          </p:cNvPr>
          <p:cNvSpPr txBox="1"/>
          <p:nvPr/>
        </p:nvSpPr>
        <p:spPr>
          <a:xfrm>
            <a:off x="539749" y="1111250"/>
            <a:ext cx="1058862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Qualité</a:t>
            </a:r>
            <a:r>
              <a:rPr lang="en-US" dirty="0"/>
              <a:t> de la description </a:t>
            </a:r>
            <a:r>
              <a:rPr lang="en-US" dirty="0" err="1"/>
              <a:t>électronique</a:t>
            </a:r>
            <a:r>
              <a:rPr lang="en-US" dirty="0"/>
              <a:t> très </a:t>
            </a:r>
            <a:r>
              <a:rPr lang="en-US" dirty="0" err="1"/>
              <a:t>imporante</a:t>
            </a:r>
            <a:r>
              <a:rPr lang="en-US" dirty="0"/>
              <a:t>. </a:t>
            </a:r>
            <a:r>
              <a:rPr lang="en-US" dirty="0" err="1"/>
              <a:t>Plusieurs</a:t>
            </a:r>
            <a:r>
              <a:rPr lang="en-US" dirty="0"/>
              <a:t> </a:t>
            </a:r>
            <a:r>
              <a:rPr lang="en-US" dirty="0" err="1"/>
              <a:t>approches</a:t>
            </a:r>
            <a:r>
              <a:rPr lang="en-US" dirty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b="1" i="1" dirty="0"/>
              <a:t>Density Functional Theory</a:t>
            </a:r>
            <a:r>
              <a:rPr lang="en-US" b="1" dirty="0"/>
              <a:t> (</a:t>
            </a:r>
            <a:r>
              <a:rPr lang="en-US" b="1" i="1" dirty="0"/>
              <a:t>DFT</a:t>
            </a:r>
            <a:r>
              <a:rPr lang="en-US" b="1" dirty="0"/>
              <a:t>) : </a:t>
            </a:r>
            <a:r>
              <a:rPr lang="en-US" dirty="0"/>
              <a:t>Peu </a:t>
            </a:r>
            <a:r>
              <a:rPr lang="en-US" dirty="0" err="1"/>
              <a:t>coûteuse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comprend</a:t>
            </a:r>
            <a:r>
              <a:rPr lang="en-US" dirty="0"/>
              <a:t> beaucoup </a:t>
            </a:r>
            <a:r>
              <a:rPr lang="en-US" dirty="0" err="1"/>
              <a:t>d'approximations</a:t>
            </a:r>
            <a:r>
              <a:rPr lang="en-US" dirty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b="1" dirty="0" err="1"/>
              <a:t>Approche</a:t>
            </a:r>
            <a:r>
              <a:rPr lang="en-US" b="1" dirty="0"/>
              <a:t> </a:t>
            </a:r>
            <a:r>
              <a:rPr lang="en-US" b="1" dirty="0" err="1"/>
              <a:t>explicite</a:t>
            </a:r>
            <a:r>
              <a:rPr lang="en-US" b="1" i="1" dirty="0"/>
              <a:t> Quantum Monte Carlo (QMC): </a:t>
            </a:r>
            <a:r>
              <a:rPr lang="en-US" dirty="0" err="1"/>
              <a:t>Coûteuse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précise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4BBFAB-C1A0-8A20-34D0-A04C8A7673BB}"/>
              </a:ext>
            </a:extLst>
          </p:cNvPr>
          <p:cNvSpPr txBox="1"/>
          <p:nvPr/>
        </p:nvSpPr>
        <p:spPr>
          <a:xfrm>
            <a:off x="510761" y="2719456"/>
            <a:ext cx="241576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/>
              <a:t>DFT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72ED19-44A2-90D5-6C5E-C94D69476396}"/>
              </a:ext>
            </a:extLst>
          </p:cNvPr>
          <p:cNvSpPr/>
          <p:nvPr/>
        </p:nvSpPr>
        <p:spPr>
          <a:xfrm>
            <a:off x="230275" y="2145741"/>
            <a:ext cx="11815186" cy="1574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9">
            <a:extLst>
              <a:ext uri="{FF2B5EF4-FFF2-40B4-BE49-F238E27FC236}">
                <a16:creationId xmlns:a16="http://schemas.microsoft.com/office/drawing/2014/main" id="{FB132479-6758-C1D2-BBB2-E7A0F7C050DD}"/>
              </a:ext>
            </a:extLst>
          </p:cNvPr>
          <p:cNvSpPr/>
          <p:nvPr/>
        </p:nvSpPr>
        <p:spPr>
          <a:xfrm>
            <a:off x="4322707" y="2602735"/>
            <a:ext cx="383044" cy="377569"/>
          </a:xfrm>
          <a:prstGeom prst="flowChartConnector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14" name="Ellipse 9">
            <a:extLst>
              <a:ext uri="{FF2B5EF4-FFF2-40B4-BE49-F238E27FC236}">
                <a16:creationId xmlns:a16="http://schemas.microsoft.com/office/drawing/2014/main" id="{D9EB493E-E354-4133-7CFB-FF943F2F8364}"/>
              </a:ext>
            </a:extLst>
          </p:cNvPr>
          <p:cNvSpPr/>
          <p:nvPr/>
        </p:nvSpPr>
        <p:spPr>
          <a:xfrm>
            <a:off x="6393244" y="2602734"/>
            <a:ext cx="383044" cy="377569"/>
          </a:xfrm>
          <a:prstGeom prst="flowChartConnector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582E9548-8742-AB20-C6FB-D97C2D935E1F}"/>
              </a:ext>
            </a:extLst>
          </p:cNvPr>
          <p:cNvSpPr/>
          <p:nvPr/>
        </p:nvSpPr>
        <p:spPr>
          <a:xfrm>
            <a:off x="5126950" y="2701908"/>
            <a:ext cx="178675" cy="183931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6EE3B8-9C3B-34C2-0122-E9993BC84660}"/>
              </a:ext>
            </a:extLst>
          </p:cNvPr>
          <p:cNvSpPr/>
          <p:nvPr/>
        </p:nvSpPr>
        <p:spPr>
          <a:xfrm flipV="1">
            <a:off x="4521292" y="2792649"/>
            <a:ext cx="2060026" cy="525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78FE3F8A-BA8C-3133-7FBB-ED725D0EA0ED}"/>
              </a:ext>
            </a:extLst>
          </p:cNvPr>
          <p:cNvSpPr/>
          <p:nvPr/>
        </p:nvSpPr>
        <p:spPr>
          <a:xfrm>
            <a:off x="5292082" y="2429493"/>
            <a:ext cx="356259" cy="17812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84020A4D-1E1C-BB91-EBFB-473CCBAC35F4}"/>
              </a:ext>
            </a:extLst>
          </p:cNvPr>
          <p:cNvSpPr/>
          <p:nvPr/>
        </p:nvSpPr>
        <p:spPr>
          <a:xfrm rot="10800000">
            <a:off x="4803625" y="2429493"/>
            <a:ext cx="356259" cy="17812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6D302F0D-EA3B-17C3-A216-073E73690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46" y="3430837"/>
            <a:ext cx="11504083" cy="1943658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B0B35A-D79D-7049-0E91-A8D82BD59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5589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5F7B1-4B51-6F02-D7E7-7AF9E41A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4673-3D7D-4DA4-8694-3884C26BCA78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4B96D-BC2A-C366-7EAF-CBA76482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21513"/>
            <a:ext cx="11569700" cy="492125"/>
          </a:xfrm>
        </p:spPr>
        <p:txBody>
          <a:bodyPr/>
          <a:lstStyle/>
          <a:p>
            <a:r>
              <a:rPr lang="en-US" sz="2800" b="1" dirty="0"/>
              <a:t>Contribution du noyau</a:t>
            </a:r>
            <a:endParaRPr lang="en-US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1120B5-DD94-87D5-062C-81CF35463CF0}"/>
              </a:ext>
            </a:extLst>
          </p:cNvPr>
          <p:cNvSpPr txBox="1"/>
          <p:nvPr/>
        </p:nvSpPr>
        <p:spPr>
          <a:xfrm>
            <a:off x="524565" y="1090543"/>
            <a:ext cx="88347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Pourquoi</a:t>
            </a:r>
            <a:r>
              <a:rPr lang="en-US" sz="2400" b="1" dirty="0"/>
              <a:t> </a:t>
            </a:r>
            <a:r>
              <a:rPr lang="en-US" sz="2400" b="1" dirty="0" err="1"/>
              <a:t>tenir</a:t>
            </a:r>
            <a:r>
              <a:rPr lang="en-US" sz="2400" b="1" dirty="0"/>
              <a:t> </a:t>
            </a:r>
            <a:r>
              <a:rPr lang="en-US" sz="2400" b="1" dirty="0" err="1"/>
              <a:t>compte</a:t>
            </a:r>
            <a:r>
              <a:rPr lang="en-US" sz="2400" b="1" dirty="0"/>
              <a:t> de </a:t>
            </a:r>
            <a:r>
              <a:rPr lang="en-US" sz="2400" b="1" dirty="0" err="1"/>
              <a:t>l'aspect</a:t>
            </a:r>
            <a:r>
              <a:rPr lang="en-US" sz="2400" b="1" dirty="0"/>
              <a:t> </a:t>
            </a:r>
            <a:r>
              <a:rPr lang="en-US" sz="2400" b="1" dirty="0" err="1"/>
              <a:t>quantique</a:t>
            </a:r>
            <a:r>
              <a:rPr lang="en-US" sz="2400" b="1" dirty="0"/>
              <a:t> du noyau?</a:t>
            </a:r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23D261B-F5EC-6746-2084-10A2321E5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887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5F7B1-4B51-6F02-D7E7-7AF9E41A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4673-3D7D-4DA4-8694-3884C26BCA78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4B96D-BC2A-C366-7EAF-CBA76482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21513"/>
            <a:ext cx="11569700" cy="492125"/>
          </a:xfrm>
        </p:spPr>
        <p:txBody>
          <a:bodyPr/>
          <a:lstStyle/>
          <a:p>
            <a:r>
              <a:rPr lang="en-US" sz="2800" b="1" dirty="0"/>
              <a:t>Contribution du noyau</a:t>
            </a:r>
            <a:endParaRPr lang="en-US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1120B5-DD94-87D5-062C-81CF35463CF0}"/>
              </a:ext>
            </a:extLst>
          </p:cNvPr>
          <p:cNvSpPr txBox="1"/>
          <p:nvPr/>
        </p:nvSpPr>
        <p:spPr>
          <a:xfrm>
            <a:off x="524565" y="1090543"/>
            <a:ext cx="88347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Pourquoi</a:t>
            </a:r>
            <a:r>
              <a:rPr lang="en-US" sz="2400" b="1" dirty="0"/>
              <a:t> </a:t>
            </a:r>
            <a:r>
              <a:rPr lang="en-US" sz="2400" b="1" dirty="0" err="1"/>
              <a:t>tenir</a:t>
            </a:r>
            <a:r>
              <a:rPr lang="en-US" sz="2400" b="1" dirty="0"/>
              <a:t> </a:t>
            </a:r>
            <a:r>
              <a:rPr lang="en-US" sz="2400" b="1" dirty="0" err="1"/>
              <a:t>compte</a:t>
            </a:r>
            <a:r>
              <a:rPr lang="en-US" sz="2400" b="1" dirty="0"/>
              <a:t> de </a:t>
            </a:r>
            <a:r>
              <a:rPr lang="en-US" sz="2400" b="1" dirty="0" err="1"/>
              <a:t>l'aspect</a:t>
            </a:r>
            <a:r>
              <a:rPr lang="en-US" sz="2400" b="1" dirty="0"/>
              <a:t> </a:t>
            </a:r>
            <a:r>
              <a:rPr lang="en-US" sz="2400" b="1" dirty="0" err="1"/>
              <a:t>quantique</a:t>
            </a:r>
            <a:r>
              <a:rPr lang="en-US" sz="2400" b="1" dirty="0"/>
              <a:t> du noyau?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CFC20B-BE90-3F72-25C7-7170A6156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33</a:t>
            </a:fld>
            <a:endParaRPr lang="en-US"/>
          </a:p>
        </p:txBody>
      </p:sp>
      <p:pic>
        <p:nvPicPr>
          <p:cNvPr id="6" name="Image 5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0E761FEE-2607-312A-5884-202F12C33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600" y="900113"/>
            <a:ext cx="3162300" cy="81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643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5F7B1-4B51-6F02-D7E7-7AF9E41A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4673-3D7D-4DA4-8694-3884C26BCA78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4B96D-BC2A-C366-7EAF-CBA76482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21513"/>
            <a:ext cx="11569700" cy="492125"/>
          </a:xfrm>
        </p:spPr>
        <p:txBody>
          <a:bodyPr/>
          <a:lstStyle/>
          <a:p>
            <a:r>
              <a:rPr lang="en-US" sz="2800" b="1" dirty="0"/>
              <a:t>Contribution du noyau</a:t>
            </a:r>
            <a:endParaRPr lang="en-US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1120B5-DD94-87D5-062C-81CF35463CF0}"/>
              </a:ext>
            </a:extLst>
          </p:cNvPr>
          <p:cNvSpPr txBox="1"/>
          <p:nvPr/>
        </p:nvSpPr>
        <p:spPr>
          <a:xfrm>
            <a:off x="524565" y="1090543"/>
            <a:ext cx="88347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Pourquoi</a:t>
            </a:r>
            <a:r>
              <a:rPr lang="en-US" sz="2400" b="1" dirty="0"/>
              <a:t> </a:t>
            </a:r>
            <a:r>
              <a:rPr lang="en-US" sz="2400" b="1" dirty="0" err="1"/>
              <a:t>tenir</a:t>
            </a:r>
            <a:r>
              <a:rPr lang="en-US" sz="2400" b="1" dirty="0"/>
              <a:t> </a:t>
            </a:r>
            <a:r>
              <a:rPr lang="en-US" sz="2400" b="1" dirty="0" err="1"/>
              <a:t>compte</a:t>
            </a:r>
            <a:r>
              <a:rPr lang="en-US" sz="2400" b="1" dirty="0"/>
              <a:t> de </a:t>
            </a:r>
            <a:r>
              <a:rPr lang="en-US" sz="2400" b="1" dirty="0" err="1"/>
              <a:t>l'aspect</a:t>
            </a:r>
            <a:r>
              <a:rPr lang="en-US" sz="2400" b="1" dirty="0"/>
              <a:t> </a:t>
            </a:r>
            <a:r>
              <a:rPr lang="en-US" sz="2400" b="1" dirty="0" err="1"/>
              <a:t>quantique</a:t>
            </a:r>
            <a:r>
              <a:rPr lang="en-US" sz="2400" b="1" dirty="0"/>
              <a:t> du noyau?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39F097-C605-A8CC-DFC4-97CDFCEFF7EF}"/>
              </a:ext>
            </a:extLst>
          </p:cNvPr>
          <p:cNvSpPr txBox="1"/>
          <p:nvPr/>
        </p:nvSpPr>
        <p:spPr>
          <a:xfrm>
            <a:off x="513521" y="1720021"/>
            <a:ext cx="88347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ea typeface="+mn-lt"/>
                <a:cs typeface="+mn-lt"/>
              </a:rPr>
              <a:t>➔</a:t>
            </a:r>
            <a:r>
              <a:rPr lang="en-US" sz="2400" dirty="0"/>
              <a:t> </a:t>
            </a:r>
            <a:r>
              <a:rPr lang="en-US" sz="2400" b="1" i="1" dirty="0"/>
              <a:t>Path Integral Molecular Dynamics</a:t>
            </a:r>
            <a:endParaRPr lang="en-US" sz="24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C64A03-EBCF-83F3-F4E0-7ACCFBC22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34</a:t>
            </a:fld>
            <a:endParaRPr lang="en-US"/>
          </a:p>
        </p:txBody>
      </p:sp>
      <p:pic>
        <p:nvPicPr>
          <p:cNvPr id="6" name="Image 5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1FB16903-8A39-938F-EE5E-D77447745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600" y="900113"/>
            <a:ext cx="3162300" cy="81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135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5F7B1-4B51-6F02-D7E7-7AF9E41A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4673-3D7D-4DA4-8694-3884C26BCA78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4B96D-BC2A-C366-7EAF-CBA76482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21513"/>
            <a:ext cx="11569700" cy="492125"/>
          </a:xfrm>
        </p:spPr>
        <p:txBody>
          <a:bodyPr/>
          <a:lstStyle/>
          <a:p>
            <a:r>
              <a:rPr lang="en-US" sz="2800" b="1" dirty="0"/>
              <a:t>Contribution du noyau</a:t>
            </a:r>
            <a:endParaRPr lang="en-US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1120B5-DD94-87D5-062C-81CF35463CF0}"/>
              </a:ext>
            </a:extLst>
          </p:cNvPr>
          <p:cNvSpPr txBox="1"/>
          <p:nvPr/>
        </p:nvSpPr>
        <p:spPr>
          <a:xfrm>
            <a:off x="524565" y="1090543"/>
            <a:ext cx="88347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Pourquoi</a:t>
            </a:r>
            <a:r>
              <a:rPr lang="en-US" sz="2400" b="1" dirty="0"/>
              <a:t> </a:t>
            </a:r>
            <a:r>
              <a:rPr lang="en-US" sz="2400" b="1" dirty="0" err="1"/>
              <a:t>tenir</a:t>
            </a:r>
            <a:r>
              <a:rPr lang="en-US" sz="2400" b="1" dirty="0"/>
              <a:t> </a:t>
            </a:r>
            <a:r>
              <a:rPr lang="en-US" sz="2400" b="1" dirty="0" err="1"/>
              <a:t>compte</a:t>
            </a:r>
            <a:r>
              <a:rPr lang="en-US" sz="2400" b="1" dirty="0"/>
              <a:t> de </a:t>
            </a:r>
            <a:r>
              <a:rPr lang="en-US" sz="2400" b="1" dirty="0" err="1"/>
              <a:t>l'aspect</a:t>
            </a:r>
            <a:r>
              <a:rPr lang="en-US" sz="2400" b="1" dirty="0"/>
              <a:t> </a:t>
            </a:r>
            <a:r>
              <a:rPr lang="en-US" sz="2400" b="1" dirty="0" err="1"/>
              <a:t>quantique</a:t>
            </a:r>
            <a:r>
              <a:rPr lang="en-US" sz="2400" b="1" dirty="0"/>
              <a:t> du noyau?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39F097-C605-A8CC-DFC4-97CDFCEFF7EF}"/>
              </a:ext>
            </a:extLst>
          </p:cNvPr>
          <p:cNvSpPr txBox="1"/>
          <p:nvPr/>
        </p:nvSpPr>
        <p:spPr>
          <a:xfrm>
            <a:off x="513521" y="1720021"/>
            <a:ext cx="88347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ea typeface="+mn-lt"/>
                <a:cs typeface="+mn-lt"/>
              </a:rPr>
              <a:t>➔</a:t>
            </a:r>
            <a:r>
              <a:rPr lang="en-US" sz="2400" dirty="0"/>
              <a:t> </a:t>
            </a:r>
            <a:r>
              <a:rPr lang="en-US" sz="2400" b="1" i="1" dirty="0"/>
              <a:t>Path Integral Molecular Dynamics</a:t>
            </a:r>
            <a:endParaRPr lang="en-US" sz="24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82D765-A034-4D40-2941-69921D21B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848" y="3096384"/>
            <a:ext cx="6096000" cy="16922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AB9AA9-54E8-F28B-5AB3-573E655C4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35</a:t>
            </a:fld>
            <a:endParaRPr lang="en-US"/>
          </a:p>
        </p:txBody>
      </p:sp>
      <p:pic>
        <p:nvPicPr>
          <p:cNvPr id="6" name="Image 5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9A07D5C4-1256-28B0-77C9-CD864E1BA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600" y="900113"/>
            <a:ext cx="3162300" cy="81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3371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5F7B1-4B51-6F02-D7E7-7AF9E41A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4673-3D7D-4DA4-8694-3884C26BCA78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4B96D-BC2A-C366-7EAF-CBA76482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21513"/>
            <a:ext cx="11569700" cy="492125"/>
          </a:xfrm>
        </p:spPr>
        <p:txBody>
          <a:bodyPr/>
          <a:lstStyle/>
          <a:p>
            <a:r>
              <a:rPr lang="en-US" sz="2800" b="1" dirty="0"/>
              <a:t>Contribution du noyau</a:t>
            </a:r>
            <a:endParaRPr lang="en-US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1120B5-DD94-87D5-062C-81CF35463CF0}"/>
              </a:ext>
            </a:extLst>
          </p:cNvPr>
          <p:cNvSpPr txBox="1"/>
          <p:nvPr/>
        </p:nvSpPr>
        <p:spPr>
          <a:xfrm>
            <a:off x="524565" y="1090543"/>
            <a:ext cx="88347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Pourquoi</a:t>
            </a:r>
            <a:r>
              <a:rPr lang="en-US" sz="2400" b="1" dirty="0"/>
              <a:t> </a:t>
            </a:r>
            <a:r>
              <a:rPr lang="en-US" sz="2400" b="1" dirty="0" err="1"/>
              <a:t>tenir</a:t>
            </a:r>
            <a:r>
              <a:rPr lang="en-US" sz="2400" b="1" dirty="0"/>
              <a:t> </a:t>
            </a:r>
            <a:r>
              <a:rPr lang="en-US" sz="2400" b="1" dirty="0" err="1"/>
              <a:t>compte</a:t>
            </a:r>
            <a:r>
              <a:rPr lang="en-US" sz="2400" b="1" dirty="0"/>
              <a:t> de </a:t>
            </a:r>
            <a:r>
              <a:rPr lang="en-US" sz="2400" b="1" dirty="0" err="1"/>
              <a:t>l'aspect</a:t>
            </a:r>
            <a:r>
              <a:rPr lang="en-US" sz="2400" b="1" dirty="0"/>
              <a:t> </a:t>
            </a:r>
            <a:r>
              <a:rPr lang="en-US" sz="2400" b="1" dirty="0" err="1"/>
              <a:t>quantique</a:t>
            </a:r>
            <a:r>
              <a:rPr lang="en-US" sz="2400" b="1" dirty="0"/>
              <a:t> du noyau?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39F097-C605-A8CC-DFC4-97CDFCEFF7EF}"/>
              </a:ext>
            </a:extLst>
          </p:cNvPr>
          <p:cNvSpPr txBox="1"/>
          <p:nvPr/>
        </p:nvSpPr>
        <p:spPr>
          <a:xfrm>
            <a:off x="513521" y="1720021"/>
            <a:ext cx="88347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ea typeface="+mn-lt"/>
                <a:cs typeface="+mn-lt"/>
              </a:rPr>
              <a:t>➔</a:t>
            </a:r>
            <a:r>
              <a:rPr lang="en-US" sz="2400" dirty="0"/>
              <a:t> </a:t>
            </a:r>
            <a:r>
              <a:rPr lang="en-US" sz="2400" b="1" i="1" dirty="0"/>
              <a:t>Path Integral Molecular Dynamics</a:t>
            </a:r>
            <a:endParaRPr lang="en-US" sz="24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2A467-F168-C06F-356A-CA5A7B570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36</a:t>
            </a:fld>
            <a:endParaRPr lang="en-US"/>
          </a:p>
        </p:txBody>
      </p:sp>
      <p:pic>
        <p:nvPicPr>
          <p:cNvPr id="2" name="Image 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DE6AD4E2-FF44-4039-86D5-AC7049CBD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600" y="900113"/>
            <a:ext cx="3162300" cy="815975"/>
          </a:xfrm>
          <a:prstGeom prst="rect">
            <a:avLst/>
          </a:prstGeom>
        </p:spPr>
      </p:pic>
      <p:sp>
        <p:nvSpPr>
          <p:cNvPr id="8" name="Ellipse 9">
            <a:extLst>
              <a:ext uri="{FF2B5EF4-FFF2-40B4-BE49-F238E27FC236}">
                <a16:creationId xmlns:a16="http://schemas.microsoft.com/office/drawing/2014/main" id="{C823F551-D409-303C-9034-64385EC6713E}"/>
              </a:ext>
            </a:extLst>
          </p:cNvPr>
          <p:cNvSpPr/>
          <p:nvPr/>
        </p:nvSpPr>
        <p:spPr>
          <a:xfrm>
            <a:off x="4614807" y="2475735"/>
            <a:ext cx="383044" cy="377569"/>
          </a:xfrm>
          <a:prstGeom prst="flowChartConnector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353020-3C9E-40B5-B55C-E6EF478307A2}"/>
              </a:ext>
            </a:extLst>
          </p:cNvPr>
          <p:cNvSpPr/>
          <p:nvPr/>
        </p:nvSpPr>
        <p:spPr>
          <a:xfrm flipV="1">
            <a:off x="4813392" y="2665649"/>
            <a:ext cx="2060026" cy="525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pic>
        <p:nvPicPr>
          <p:cNvPr id="15" name="Image 14" descr="Une image contenant espace, comète&#10;&#10;Description générée automatiquement">
            <a:extLst>
              <a:ext uri="{FF2B5EF4-FFF2-40B4-BE49-F238E27FC236}">
                <a16:creationId xmlns:a16="http://schemas.microsoft.com/office/drawing/2014/main" id="{85F209C6-278A-2F12-273C-F26C8B116D4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4616450" y="1550894"/>
            <a:ext cx="2324100" cy="24003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AA7DDE9-F8D7-BB54-4BA0-3E5824DFD2A2}"/>
              </a:ext>
            </a:extLst>
          </p:cNvPr>
          <p:cNvSpPr txBox="1"/>
          <p:nvPr/>
        </p:nvSpPr>
        <p:spPr>
          <a:xfrm>
            <a:off x="7204074" y="2387599"/>
            <a:ext cx="90487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32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904553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5F7B1-4B51-6F02-D7E7-7AF9E41A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4673-3D7D-4DA4-8694-3884C26BCA78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4B96D-BC2A-C366-7EAF-CBA76482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21513"/>
            <a:ext cx="11569700" cy="492125"/>
          </a:xfrm>
        </p:spPr>
        <p:txBody>
          <a:bodyPr/>
          <a:lstStyle/>
          <a:p>
            <a:r>
              <a:rPr lang="en-US" sz="2800" b="1" dirty="0"/>
              <a:t>Contribution du noyau</a:t>
            </a:r>
            <a:endParaRPr lang="en-US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1120B5-DD94-87D5-062C-81CF35463CF0}"/>
              </a:ext>
            </a:extLst>
          </p:cNvPr>
          <p:cNvSpPr txBox="1"/>
          <p:nvPr/>
        </p:nvSpPr>
        <p:spPr>
          <a:xfrm>
            <a:off x="524565" y="1090543"/>
            <a:ext cx="88347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Pourquoi</a:t>
            </a:r>
            <a:r>
              <a:rPr lang="en-US" sz="2400" b="1" dirty="0"/>
              <a:t> </a:t>
            </a:r>
            <a:r>
              <a:rPr lang="en-US" sz="2400" b="1" dirty="0" err="1"/>
              <a:t>tenir</a:t>
            </a:r>
            <a:r>
              <a:rPr lang="en-US" sz="2400" b="1" dirty="0"/>
              <a:t> </a:t>
            </a:r>
            <a:r>
              <a:rPr lang="en-US" sz="2400" b="1" dirty="0" err="1"/>
              <a:t>compte</a:t>
            </a:r>
            <a:r>
              <a:rPr lang="en-US" sz="2400" b="1" dirty="0"/>
              <a:t> de </a:t>
            </a:r>
            <a:r>
              <a:rPr lang="en-US" sz="2400" b="1" dirty="0" err="1"/>
              <a:t>l'aspect</a:t>
            </a:r>
            <a:r>
              <a:rPr lang="en-US" sz="2400" b="1" dirty="0"/>
              <a:t> </a:t>
            </a:r>
            <a:r>
              <a:rPr lang="en-US" sz="2400" b="1" dirty="0" err="1"/>
              <a:t>quantique</a:t>
            </a:r>
            <a:r>
              <a:rPr lang="en-US" sz="2400" b="1" dirty="0"/>
              <a:t> du noyau?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39F097-C605-A8CC-DFC4-97CDFCEFF7EF}"/>
              </a:ext>
            </a:extLst>
          </p:cNvPr>
          <p:cNvSpPr txBox="1"/>
          <p:nvPr/>
        </p:nvSpPr>
        <p:spPr>
          <a:xfrm>
            <a:off x="513521" y="1720021"/>
            <a:ext cx="88347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ea typeface="+mn-lt"/>
                <a:cs typeface="+mn-lt"/>
              </a:rPr>
              <a:t>➔ </a:t>
            </a:r>
            <a:r>
              <a:rPr lang="en-US" sz="2400" b="1" i="1" dirty="0"/>
              <a:t>Path Integral Molecular Dynamics</a:t>
            </a:r>
            <a:endParaRPr lang="en-US" sz="24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2A467-F168-C06F-356A-CA5A7B570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37</a:t>
            </a:fld>
            <a:endParaRPr lang="en-US"/>
          </a:p>
        </p:txBody>
      </p:sp>
      <p:pic>
        <p:nvPicPr>
          <p:cNvPr id="3" name="Image 2" descr="Une image contenant texte, diagramme, ligne, Tracé&#10;&#10;Description générée automatiquement">
            <a:extLst>
              <a:ext uri="{FF2B5EF4-FFF2-40B4-BE49-F238E27FC236}">
                <a16:creationId xmlns:a16="http://schemas.microsoft.com/office/drawing/2014/main" id="{8A227391-DB11-3A8C-E514-C19458108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29" y="3435350"/>
            <a:ext cx="10869083" cy="2859616"/>
          </a:xfrm>
          <a:prstGeom prst="rect">
            <a:avLst/>
          </a:prstGeom>
        </p:spPr>
      </p:pic>
      <p:pic>
        <p:nvPicPr>
          <p:cNvPr id="2" name="Image 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DE6AD4E2-FF44-4039-86D5-AC7049CBD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600" y="900113"/>
            <a:ext cx="3162300" cy="815975"/>
          </a:xfrm>
          <a:prstGeom prst="rect">
            <a:avLst/>
          </a:prstGeom>
        </p:spPr>
      </p:pic>
      <p:sp>
        <p:nvSpPr>
          <p:cNvPr id="8" name="Ellipse 9">
            <a:extLst>
              <a:ext uri="{FF2B5EF4-FFF2-40B4-BE49-F238E27FC236}">
                <a16:creationId xmlns:a16="http://schemas.microsoft.com/office/drawing/2014/main" id="{C823F551-D409-303C-9034-64385EC6713E}"/>
              </a:ext>
            </a:extLst>
          </p:cNvPr>
          <p:cNvSpPr/>
          <p:nvPr/>
        </p:nvSpPr>
        <p:spPr>
          <a:xfrm>
            <a:off x="4614807" y="2475735"/>
            <a:ext cx="383044" cy="377569"/>
          </a:xfrm>
          <a:prstGeom prst="flowChartConnector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353020-3C9E-40B5-B55C-E6EF478307A2}"/>
              </a:ext>
            </a:extLst>
          </p:cNvPr>
          <p:cNvSpPr/>
          <p:nvPr/>
        </p:nvSpPr>
        <p:spPr>
          <a:xfrm flipV="1">
            <a:off x="4813392" y="2665649"/>
            <a:ext cx="2060026" cy="525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pic>
        <p:nvPicPr>
          <p:cNvPr id="15" name="Image 14" descr="Une image contenant espace, comète&#10;&#10;Description générée automatiquement">
            <a:extLst>
              <a:ext uri="{FF2B5EF4-FFF2-40B4-BE49-F238E27FC236}">
                <a16:creationId xmlns:a16="http://schemas.microsoft.com/office/drawing/2014/main" id="{85F209C6-278A-2F12-273C-F26C8B116D4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4000"/>
          </a:blip>
          <a:stretch>
            <a:fillRect/>
          </a:stretch>
        </p:blipFill>
        <p:spPr>
          <a:xfrm>
            <a:off x="4616450" y="1550894"/>
            <a:ext cx="2324100" cy="24003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AA7DDE9-F8D7-BB54-4BA0-3E5824DFD2A2}"/>
              </a:ext>
            </a:extLst>
          </p:cNvPr>
          <p:cNvSpPr txBox="1"/>
          <p:nvPr/>
        </p:nvSpPr>
        <p:spPr>
          <a:xfrm>
            <a:off x="7204074" y="2387599"/>
            <a:ext cx="90487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32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640756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5F7B1-4B51-6F02-D7E7-7AF9E41A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4673-3D7D-4DA4-8694-3884C26BCA78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4B96D-BC2A-C366-7EAF-CBA76482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21513"/>
            <a:ext cx="11569700" cy="492125"/>
          </a:xfrm>
        </p:spPr>
        <p:txBody>
          <a:bodyPr/>
          <a:lstStyle/>
          <a:p>
            <a:r>
              <a:rPr lang="en-US" sz="2800" b="1" dirty="0" err="1"/>
              <a:t>Principaux</a:t>
            </a:r>
            <a:r>
              <a:rPr lang="en-US" sz="2800" b="1" dirty="0"/>
              <a:t> </a:t>
            </a:r>
            <a:r>
              <a:rPr lang="en-US" sz="2800" b="1" dirty="0" err="1"/>
              <a:t>résultats</a:t>
            </a:r>
            <a:endParaRPr lang="en-US" dirty="0" err="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67FE81-724E-F6EE-AE3B-379E17750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1033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5F7B1-4B51-6F02-D7E7-7AF9E41A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4673-3D7D-4DA4-8694-3884C26BCA78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4B96D-BC2A-C366-7EAF-CBA76482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21513"/>
            <a:ext cx="11569700" cy="492125"/>
          </a:xfrm>
        </p:spPr>
        <p:txBody>
          <a:bodyPr/>
          <a:lstStyle/>
          <a:p>
            <a:r>
              <a:rPr lang="en-US" sz="2800" b="1" dirty="0" err="1"/>
              <a:t>Principaux</a:t>
            </a:r>
            <a:r>
              <a:rPr lang="en-US" sz="2800" b="1" dirty="0"/>
              <a:t> </a:t>
            </a:r>
            <a:r>
              <a:rPr lang="en-US" sz="2800" b="1" dirty="0" err="1"/>
              <a:t>résultats</a:t>
            </a:r>
            <a:endParaRPr lang="en-US" dirty="0" err="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67FE81-724E-F6EE-AE3B-379E17750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39</a:t>
            </a:fld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51AF619-4B8D-32F2-97AC-F4BB5EA2C97C}"/>
              </a:ext>
            </a:extLst>
          </p:cNvPr>
          <p:cNvSpPr txBox="1"/>
          <p:nvPr/>
        </p:nvSpPr>
        <p:spPr>
          <a:xfrm>
            <a:off x="381000" y="1428750"/>
            <a:ext cx="48260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2400" dirty="0"/>
              <a:t>En utilisant l'équation d'état P(V), il est possible de calculer la pression de transition </a:t>
            </a:r>
            <a:endParaRPr lang="fr-FR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2235230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36262-85EF-56A0-E204-3122F3B121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11256883" cy="2724726"/>
          </a:xfrm>
        </p:spPr>
        <p:txBody>
          <a:bodyPr/>
          <a:lstStyle/>
          <a:p>
            <a:r>
              <a:rPr lang="en-US" dirty="0"/>
              <a:t>II. Mon </a:t>
            </a:r>
            <a:r>
              <a:rPr lang="en-US" dirty="0" err="1"/>
              <a:t>activité</a:t>
            </a:r>
            <a:r>
              <a:rPr lang="en-US" dirty="0"/>
              <a:t> de recherche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B6AAA-6DEC-E778-9E1E-8B400EF8A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0BBEE-F49C-421E-8D69-01D678C2645F}" type="datetime1">
              <a:rPr lang="en-US" smtClean="0"/>
              <a:t>6/11/2024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28F5C-FD69-1055-9498-ED66915FC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965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5F7B1-4B51-6F02-D7E7-7AF9E41A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4673-3D7D-4DA4-8694-3884C26BCA78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4B96D-BC2A-C366-7EAF-CBA76482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21513"/>
            <a:ext cx="11569700" cy="492125"/>
          </a:xfrm>
        </p:spPr>
        <p:txBody>
          <a:bodyPr/>
          <a:lstStyle/>
          <a:p>
            <a:r>
              <a:rPr lang="en-US" sz="2800" b="1" dirty="0" err="1"/>
              <a:t>Principaux</a:t>
            </a:r>
            <a:r>
              <a:rPr lang="en-US" sz="2800" b="1" dirty="0"/>
              <a:t> </a:t>
            </a:r>
            <a:r>
              <a:rPr lang="en-US" sz="2800" b="1" dirty="0" err="1"/>
              <a:t>résultats</a:t>
            </a:r>
            <a:endParaRPr lang="en-US" dirty="0" err="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67FE81-724E-F6EE-AE3B-379E17750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40</a:t>
            </a:fld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51AF619-4B8D-32F2-97AC-F4BB5EA2C97C}"/>
              </a:ext>
            </a:extLst>
          </p:cNvPr>
          <p:cNvSpPr txBox="1"/>
          <p:nvPr/>
        </p:nvSpPr>
        <p:spPr>
          <a:xfrm>
            <a:off x="381000" y="1428750"/>
            <a:ext cx="48260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2400" dirty="0"/>
              <a:t>En utilisant l'équation d'état P(V), il est possible de calculer la pression de transition </a:t>
            </a:r>
            <a:endParaRPr lang="fr-FR" sz="2400" baseline="-25000" dirty="0"/>
          </a:p>
        </p:txBody>
      </p:sp>
      <p:pic>
        <p:nvPicPr>
          <p:cNvPr id="9" name="Image 8" descr="Une image contenant texte, capture d’écran, ligne, diagramme&#10;&#10;Description générée automatiquement">
            <a:extLst>
              <a:ext uri="{FF2B5EF4-FFF2-40B4-BE49-F238E27FC236}">
                <a16:creationId xmlns:a16="http://schemas.microsoft.com/office/drawing/2014/main" id="{B958FCD7-1816-2E53-A2DA-FC90CCAF4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200" y="863600"/>
            <a:ext cx="5130800" cy="5130800"/>
          </a:xfrm>
          <a:prstGeom prst="rect">
            <a:avLst/>
          </a:prstGeom>
        </p:spPr>
      </p:pic>
      <p:pic>
        <p:nvPicPr>
          <p:cNvPr id="10" name="Image 9" descr="Une image contenant texte, capture d’écran, ligne, Tracé&#10;&#10;Description générée automatiquement">
            <a:extLst>
              <a:ext uri="{FF2B5EF4-FFF2-40B4-BE49-F238E27FC236}">
                <a16:creationId xmlns:a16="http://schemas.microsoft.com/office/drawing/2014/main" id="{EDDB13B6-FEBC-E6ED-AA9B-263FCFDCB6C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21425" y="860425"/>
            <a:ext cx="5129784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287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5F7B1-4B51-6F02-D7E7-7AF9E41A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4673-3D7D-4DA4-8694-3884C26BCA78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4B96D-BC2A-C366-7EAF-CBA76482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21513"/>
            <a:ext cx="11569700" cy="492125"/>
          </a:xfrm>
        </p:spPr>
        <p:txBody>
          <a:bodyPr/>
          <a:lstStyle/>
          <a:p>
            <a:r>
              <a:rPr lang="en-US" sz="2800" b="1" dirty="0" err="1">
                <a:ea typeface="+mn-lt"/>
                <a:cs typeface="+mn-lt"/>
              </a:rPr>
              <a:t>Principaux</a:t>
            </a:r>
            <a:r>
              <a:rPr lang="en-US" sz="2800" b="1" dirty="0">
                <a:ea typeface="+mn-lt"/>
                <a:cs typeface="+mn-lt"/>
              </a:rPr>
              <a:t> </a:t>
            </a:r>
            <a:r>
              <a:rPr lang="en-US" sz="2800" b="1" dirty="0" err="1">
                <a:ea typeface="+mn-lt"/>
                <a:cs typeface="+mn-lt"/>
              </a:rPr>
              <a:t>résultats</a:t>
            </a:r>
            <a:endParaRPr lang="en-US" sz="2800" dirty="0" err="1">
              <a:ea typeface="+mn-lt"/>
              <a:cs typeface="+mn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67FE81-724E-F6EE-AE3B-379E17750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41</a:t>
            </a:fld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51AF619-4B8D-32F2-97AC-F4BB5EA2C97C}"/>
              </a:ext>
            </a:extLst>
          </p:cNvPr>
          <p:cNvSpPr txBox="1"/>
          <p:nvPr/>
        </p:nvSpPr>
        <p:spPr>
          <a:xfrm>
            <a:off x="381000" y="1428750"/>
            <a:ext cx="482600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2400" dirty="0"/>
              <a:t>En utilisant l'équation d'état P(V), il est possible de calculer la pression de transition </a:t>
            </a:r>
            <a:endParaRPr lang="fr-FR" sz="2400"/>
          </a:p>
          <a:p>
            <a:pPr marL="285750" indent="-285750">
              <a:buFont typeface="Arial"/>
              <a:buChar char="•"/>
            </a:pPr>
            <a:r>
              <a:rPr lang="fr-FR" sz="2400" dirty="0"/>
              <a:t>Pression de transition indépendante de la méthode électronique (DFT ou QMC) </a:t>
            </a:r>
            <a:endParaRPr lang="fr-FR" sz="2400" baseline="-25000" dirty="0"/>
          </a:p>
        </p:txBody>
      </p:sp>
      <p:pic>
        <p:nvPicPr>
          <p:cNvPr id="9" name="Image 8" descr="Une image contenant texte, capture d’écran, ligne, diagramme&#10;&#10;Description générée automatiquement">
            <a:extLst>
              <a:ext uri="{FF2B5EF4-FFF2-40B4-BE49-F238E27FC236}">
                <a16:creationId xmlns:a16="http://schemas.microsoft.com/office/drawing/2014/main" id="{B958FCD7-1816-2E53-A2DA-FC90CCAF4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200" y="863600"/>
            <a:ext cx="5130800" cy="5130800"/>
          </a:xfrm>
          <a:prstGeom prst="rect">
            <a:avLst/>
          </a:prstGeom>
        </p:spPr>
      </p:pic>
      <p:pic>
        <p:nvPicPr>
          <p:cNvPr id="10" name="Image 9" descr="Une image contenant texte, capture d’écran, ligne, Tracé&#10;&#10;Description générée automatiquement">
            <a:extLst>
              <a:ext uri="{FF2B5EF4-FFF2-40B4-BE49-F238E27FC236}">
                <a16:creationId xmlns:a16="http://schemas.microsoft.com/office/drawing/2014/main" id="{EDDB13B6-FEBC-E6ED-AA9B-263FCFDCB6C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21425" y="860425"/>
            <a:ext cx="5131308" cy="512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2440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5F7B1-4B51-6F02-D7E7-7AF9E41A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4673-3D7D-4DA4-8694-3884C26BCA78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4B96D-BC2A-C366-7EAF-CBA76482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21513"/>
            <a:ext cx="11569700" cy="492125"/>
          </a:xfrm>
        </p:spPr>
        <p:txBody>
          <a:bodyPr/>
          <a:lstStyle/>
          <a:p>
            <a:r>
              <a:rPr lang="en-US" sz="2800" b="1" dirty="0" err="1">
                <a:ea typeface="+mn-lt"/>
                <a:cs typeface="+mn-lt"/>
              </a:rPr>
              <a:t>Principaux</a:t>
            </a:r>
            <a:r>
              <a:rPr lang="en-US" sz="2800" b="1" dirty="0">
                <a:ea typeface="+mn-lt"/>
                <a:cs typeface="+mn-lt"/>
              </a:rPr>
              <a:t> </a:t>
            </a:r>
            <a:r>
              <a:rPr lang="en-US" sz="2800" b="1" dirty="0" err="1">
                <a:ea typeface="+mn-lt"/>
                <a:cs typeface="+mn-lt"/>
              </a:rPr>
              <a:t>résultats</a:t>
            </a:r>
            <a:endParaRPr lang="en-US" sz="2800" dirty="0" err="1">
              <a:ea typeface="+mn-lt"/>
              <a:cs typeface="+mn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67FE81-724E-F6EE-AE3B-379E17750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42</a:t>
            </a:fld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51AF619-4B8D-32F2-97AC-F4BB5EA2C97C}"/>
              </a:ext>
            </a:extLst>
          </p:cNvPr>
          <p:cNvSpPr txBox="1"/>
          <p:nvPr/>
        </p:nvSpPr>
        <p:spPr>
          <a:xfrm>
            <a:off x="381000" y="1428750"/>
            <a:ext cx="482600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2400" dirty="0"/>
              <a:t>En utilisant l'équation d'état P(V), il est possible de calculer la pression de transition </a:t>
            </a:r>
            <a:endParaRPr lang="fr-FR" sz="2400"/>
          </a:p>
          <a:p>
            <a:pPr marL="285750" indent="-285750">
              <a:buFont typeface="Arial"/>
              <a:buChar char="•"/>
            </a:pPr>
            <a:r>
              <a:rPr lang="fr-FR" sz="2400" dirty="0"/>
              <a:t>Pression de transition indépendante de la méthode électronique (DFT ou QMC) </a:t>
            </a:r>
            <a:endParaRPr lang="fr-FR" sz="2400" baseline="-25000" dirty="0"/>
          </a:p>
        </p:txBody>
      </p:sp>
      <p:pic>
        <p:nvPicPr>
          <p:cNvPr id="9" name="Image 8" descr="Une image contenant texte, capture d’écran, ligne, diagramme&#10;&#10;Description générée automatiquement">
            <a:extLst>
              <a:ext uri="{FF2B5EF4-FFF2-40B4-BE49-F238E27FC236}">
                <a16:creationId xmlns:a16="http://schemas.microsoft.com/office/drawing/2014/main" id="{B958FCD7-1816-2E53-A2DA-FC90CCAF4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863600"/>
            <a:ext cx="51308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340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5F7B1-4B51-6F02-D7E7-7AF9E41A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4673-3D7D-4DA4-8694-3884C26BCA78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4B96D-BC2A-C366-7EAF-CBA76482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21513"/>
            <a:ext cx="11569700" cy="492125"/>
          </a:xfrm>
        </p:spPr>
        <p:txBody>
          <a:bodyPr/>
          <a:lstStyle/>
          <a:p>
            <a:r>
              <a:rPr lang="en-US" sz="2800" b="1" dirty="0" err="1"/>
              <a:t>Principaux</a:t>
            </a:r>
            <a:r>
              <a:rPr lang="en-US" sz="2800" b="1" dirty="0"/>
              <a:t> </a:t>
            </a:r>
            <a:r>
              <a:rPr lang="en-US" sz="2800" b="1" dirty="0" err="1"/>
              <a:t>résultats</a:t>
            </a:r>
            <a:endParaRPr lang="fr-FR" dirty="0" err="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67FE81-724E-F6EE-AE3B-379E17750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43</a:t>
            </a:fld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51AF619-4B8D-32F2-97AC-F4BB5EA2C97C}"/>
              </a:ext>
            </a:extLst>
          </p:cNvPr>
          <p:cNvSpPr txBox="1"/>
          <p:nvPr/>
        </p:nvSpPr>
        <p:spPr>
          <a:xfrm>
            <a:off x="381000" y="1428750"/>
            <a:ext cx="4826000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2400" dirty="0"/>
              <a:t>En utilisant l'équation d'état P(V), il est possible de calculer la pression de transition </a:t>
            </a:r>
            <a:endParaRPr lang="fr-FR" sz="2400"/>
          </a:p>
          <a:p>
            <a:pPr marL="285750" indent="-285750">
              <a:buFont typeface="Arial"/>
              <a:buChar char="•"/>
            </a:pPr>
            <a:r>
              <a:rPr lang="fr-FR" sz="2400" dirty="0"/>
              <a:t>Pression de transition indépendante de la méthode électronique (DFT ou QMC) </a:t>
            </a:r>
          </a:p>
          <a:p>
            <a:pPr marL="285750" indent="-285750">
              <a:buFont typeface="Arial,Sans-Serif"/>
              <a:buChar char="•"/>
            </a:pPr>
            <a:r>
              <a:rPr lang="fr-FR" sz="2400" dirty="0"/>
              <a:t>Avec la PIMD, on retrouve la pression de transition correspondant au maximum de </a:t>
            </a:r>
            <a:r>
              <a:rPr lang="fr-FR" sz="2400" dirty="0">
                <a:latin typeface="Arial"/>
                <a:cs typeface="Arial"/>
              </a:rPr>
              <a:t>T</a:t>
            </a:r>
            <a:r>
              <a:rPr lang="fr-FR" sz="1600" baseline="-25000" dirty="0">
                <a:latin typeface="Arial"/>
                <a:cs typeface="Arial"/>
              </a:rPr>
              <a:t>c </a:t>
            </a:r>
            <a:r>
              <a:rPr lang="fr-FR" sz="2400" dirty="0">
                <a:latin typeface="Bierstadt"/>
                <a:cs typeface="Arial"/>
              </a:rPr>
              <a:t>pour</a:t>
            </a:r>
            <a:r>
              <a:rPr lang="fr-FR" sz="2400" dirty="0"/>
              <a:t> H</a:t>
            </a:r>
            <a:r>
              <a:rPr lang="fr-FR" sz="2400" baseline="-25000" dirty="0"/>
              <a:t>3</a:t>
            </a:r>
            <a:r>
              <a:rPr lang="fr-FR" sz="2400" dirty="0"/>
              <a:t>S et D</a:t>
            </a:r>
            <a:r>
              <a:rPr lang="fr-FR" sz="2400" baseline="-25000" dirty="0"/>
              <a:t>3</a:t>
            </a:r>
            <a:r>
              <a:rPr lang="fr-FR" sz="2400" dirty="0"/>
              <a:t>S</a:t>
            </a:r>
            <a:endParaRPr lang="fr-FR" sz="2400" baseline="-25000" dirty="0"/>
          </a:p>
        </p:txBody>
      </p:sp>
      <p:pic>
        <p:nvPicPr>
          <p:cNvPr id="9" name="Image 8" descr="Une image contenant texte, capture d’écran, ligne, diagramme&#10;&#10;Description générée automatiquement">
            <a:extLst>
              <a:ext uri="{FF2B5EF4-FFF2-40B4-BE49-F238E27FC236}">
                <a16:creationId xmlns:a16="http://schemas.microsoft.com/office/drawing/2014/main" id="{B958FCD7-1816-2E53-A2DA-FC90CCAF4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863600"/>
            <a:ext cx="51308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0474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5F7B1-4B51-6F02-D7E7-7AF9E41A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4673-3D7D-4DA4-8694-3884C26BCA78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4B96D-BC2A-C366-7EAF-CBA76482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21513"/>
            <a:ext cx="11569700" cy="492125"/>
          </a:xfrm>
        </p:spPr>
        <p:txBody>
          <a:bodyPr/>
          <a:lstStyle/>
          <a:p>
            <a:r>
              <a:rPr lang="en-US" sz="2800" b="1" dirty="0" err="1">
                <a:ea typeface="+mn-lt"/>
                <a:cs typeface="+mn-lt"/>
              </a:rPr>
              <a:t>Principaux</a:t>
            </a:r>
            <a:r>
              <a:rPr lang="en-US" sz="2800" b="1" dirty="0">
                <a:ea typeface="+mn-lt"/>
                <a:cs typeface="+mn-lt"/>
              </a:rPr>
              <a:t> </a:t>
            </a:r>
            <a:r>
              <a:rPr lang="en-US" sz="2800" b="1" dirty="0" err="1">
                <a:ea typeface="+mn-lt"/>
                <a:cs typeface="+mn-lt"/>
              </a:rPr>
              <a:t>résultats</a:t>
            </a:r>
            <a:endParaRPr lang="en-US" sz="2800" dirty="0" err="1">
              <a:ea typeface="+mn-lt"/>
              <a:cs typeface="+mn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67FE81-724E-F6EE-AE3B-379E17750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44</a:t>
            </a:fld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51AF619-4B8D-32F2-97AC-F4BB5EA2C97C}"/>
              </a:ext>
            </a:extLst>
          </p:cNvPr>
          <p:cNvSpPr txBox="1"/>
          <p:nvPr/>
        </p:nvSpPr>
        <p:spPr>
          <a:xfrm>
            <a:off x="381000" y="1428750"/>
            <a:ext cx="4826000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2400" dirty="0"/>
              <a:t>En utilisant l'équation d'état P(V), il est possible de calculer la pression de transition </a:t>
            </a:r>
            <a:endParaRPr lang="fr-FR" sz="2400"/>
          </a:p>
          <a:p>
            <a:pPr marL="285750" indent="-285750">
              <a:buFont typeface="Arial"/>
              <a:buChar char="•"/>
            </a:pPr>
            <a:r>
              <a:rPr lang="fr-FR" sz="2400" dirty="0"/>
              <a:t>Pression de transition indépendante de la méthode électronique (DFT ou QMC) </a:t>
            </a:r>
          </a:p>
          <a:p>
            <a:pPr marL="285750" indent="-285750">
              <a:buFont typeface="Arial,Sans-Serif"/>
              <a:buChar char="•"/>
            </a:pPr>
            <a:r>
              <a:rPr lang="fr-FR" sz="2400" dirty="0"/>
              <a:t>Avec la PIMD, on retrouve la pression de transition correspondant au maximum de </a:t>
            </a:r>
            <a:r>
              <a:rPr lang="fr-FR" sz="2400" dirty="0">
                <a:latin typeface="Arial"/>
                <a:cs typeface="Arial"/>
              </a:rPr>
              <a:t>T</a:t>
            </a:r>
            <a:r>
              <a:rPr lang="fr-FR" sz="1600" baseline="-25000" dirty="0">
                <a:latin typeface="Arial"/>
                <a:cs typeface="Arial"/>
              </a:rPr>
              <a:t>c </a:t>
            </a:r>
            <a:r>
              <a:rPr lang="fr-FR" sz="2400" dirty="0">
                <a:latin typeface="Bierstadt"/>
                <a:cs typeface="Arial"/>
              </a:rPr>
              <a:t>pour</a:t>
            </a:r>
            <a:r>
              <a:rPr lang="fr-FR" sz="2400" dirty="0"/>
              <a:t> H</a:t>
            </a:r>
            <a:r>
              <a:rPr lang="fr-FR" sz="2400" baseline="-25000" dirty="0"/>
              <a:t>3</a:t>
            </a:r>
            <a:r>
              <a:rPr lang="fr-FR" sz="2400" dirty="0"/>
              <a:t>S et D</a:t>
            </a:r>
            <a:r>
              <a:rPr lang="fr-FR" sz="2400" baseline="-25000" dirty="0"/>
              <a:t>3</a:t>
            </a:r>
            <a:r>
              <a:rPr lang="fr-FR" sz="2400" dirty="0"/>
              <a:t>S</a:t>
            </a:r>
            <a:endParaRPr lang="fr-FR" sz="2400" baseline="-25000" dirty="0"/>
          </a:p>
        </p:txBody>
      </p:sp>
      <p:pic>
        <p:nvPicPr>
          <p:cNvPr id="8" name="Image 7" descr="Une image contenant texte, capture d’écran, diagramme&#10;&#10;Description générée automatiquement">
            <a:extLst>
              <a:ext uri="{FF2B5EF4-FFF2-40B4-BE49-F238E27FC236}">
                <a16:creationId xmlns:a16="http://schemas.microsoft.com/office/drawing/2014/main" id="{77ABF60C-CCAB-ACE8-11B6-7ED4CD148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175" y="1114425"/>
            <a:ext cx="54864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4785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36262-85EF-56A0-E204-3122F3B121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11256883" cy="2724726"/>
          </a:xfrm>
        </p:spPr>
        <p:txBody>
          <a:bodyPr/>
          <a:lstStyle/>
          <a:p>
            <a:r>
              <a:rPr lang="en-US" dirty="0"/>
              <a:t>II. Mise </a:t>
            </a:r>
            <a:r>
              <a:rPr lang="en-US" dirty="0" err="1"/>
              <a:t>en</a:t>
            </a:r>
            <a:r>
              <a:rPr lang="en-US" dirty="0"/>
              <a:t> perspective </a:t>
            </a:r>
            <a:r>
              <a:rPr lang="en-US" dirty="0" err="1"/>
              <a:t>didactique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B6AAA-6DEC-E778-9E1E-8B400EF8A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0BBEE-F49C-421E-8D69-01D678C2645F}" type="datetime1">
              <a:rPr lang="en-US" smtClean="0"/>
              <a:t>6/11/2024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28F5C-FD69-1055-9498-ED66915FC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3563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5F7B1-4B51-6F02-D7E7-7AF9E41A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4673-3D7D-4DA4-8694-3884C26BCA78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4B96D-BC2A-C366-7EAF-CBA76482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21513"/>
            <a:ext cx="11569700" cy="492125"/>
          </a:xfrm>
        </p:spPr>
        <p:txBody>
          <a:bodyPr/>
          <a:lstStyle/>
          <a:p>
            <a:r>
              <a:rPr lang="en-US" sz="2800" b="1" dirty="0" err="1"/>
              <a:t>Activité</a:t>
            </a:r>
            <a:r>
              <a:rPr lang="en-US" sz="2800" b="1" dirty="0"/>
              <a:t>: Energie, puissance et </a:t>
            </a:r>
            <a:r>
              <a:rPr lang="en-US" sz="2800" b="1" dirty="0" err="1"/>
              <a:t>ordres</a:t>
            </a:r>
            <a:r>
              <a:rPr lang="en-US" sz="2800" b="1" dirty="0"/>
              <a:t> de grandeur (2nde </a:t>
            </a:r>
            <a:r>
              <a:rPr lang="en-US" sz="2800" b="1" dirty="0" err="1"/>
              <a:t>générale</a:t>
            </a:r>
            <a:r>
              <a:rPr lang="en-US" sz="2800" b="1" dirty="0"/>
              <a:t>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67FE81-724E-F6EE-AE3B-379E17750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46</a:t>
            </a:fld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888C764-6F59-DA88-F215-800B5EB26BDB}"/>
              </a:ext>
            </a:extLst>
          </p:cNvPr>
          <p:cNvSpPr txBox="1"/>
          <p:nvPr/>
        </p:nvSpPr>
        <p:spPr>
          <a:xfrm>
            <a:off x="396874" y="1095374"/>
            <a:ext cx="10969625" cy="18466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b="1" dirty="0"/>
              <a:t>Constat</a:t>
            </a:r>
            <a:r>
              <a:rPr lang="fr-FR" sz="2400" dirty="0"/>
              <a:t>: Les notions liées à l'énergie et ses ordres de grandeur sont très utilisées mais peu comprises</a:t>
            </a:r>
          </a:p>
          <a:p>
            <a:r>
              <a:rPr lang="fr-FR" sz="2400" b="1" dirty="0"/>
              <a:t>Objectif:</a:t>
            </a:r>
            <a:r>
              <a:rPr lang="fr-FR" sz="2400" dirty="0"/>
              <a:t> Différencier énergie et puissance, comprendre leur origine, le sens physique de ces quantités et savoir les comparer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1742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5F7B1-4B51-6F02-D7E7-7AF9E41A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4673-3D7D-4DA4-8694-3884C26BCA78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4B96D-BC2A-C366-7EAF-CBA76482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21513"/>
            <a:ext cx="11569700" cy="492125"/>
          </a:xfrm>
        </p:spPr>
        <p:txBody>
          <a:bodyPr/>
          <a:lstStyle/>
          <a:p>
            <a:r>
              <a:rPr lang="en-US" sz="2800" b="1" dirty="0" err="1"/>
              <a:t>Activité</a:t>
            </a:r>
            <a:r>
              <a:rPr lang="en-US" sz="2800" b="1" dirty="0"/>
              <a:t>: Energie, puissance et </a:t>
            </a:r>
            <a:r>
              <a:rPr lang="en-US" sz="2800" b="1" dirty="0" err="1"/>
              <a:t>ordres</a:t>
            </a:r>
            <a:r>
              <a:rPr lang="en-US" sz="2800" b="1" dirty="0"/>
              <a:t> de grandeur (2nde </a:t>
            </a:r>
            <a:r>
              <a:rPr lang="en-US" sz="2800" b="1" dirty="0" err="1"/>
              <a:t>générale</a:t>
            </a:r>
            <a:r>
              <a:rPr lang="en-US" sz="2800" b="1" dirty="0"/>
              <a:t>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67FE81-724E-F6EE-AE3B-379E17750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47</a:t>
            </a:fld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888C764-6F59-DA88-F215-800B5EB26BDB}"/>
              </a:ext>
            </a:extLst>
          </p:cNvPr>
          <p:cNvSpPr txBox="1"/>
          <p:nvPr/>
        </p:nvSpPr>
        <p:spPr>
          <a:xfrm>
            <a:off x="396874" y="1095374"/>
            <a:ext cx="10969625" cy="18466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b="1" dirty="0"/>
              <a:t>Constat</a:t>
            </a:r>
            <a:r>
              <a:rPr lang="fr-FR" sz="2400" dirty="0"/>
              <a:t>: Les notions liées à l'énergie et ses ordres de grandeur sont très utilisées mais peu comprises</a:t>
            </a:r>
          </a:p>
          <a:p>
            <a:r>
              <a:rPr lang="fr-FR" sz="2400" b="1" dirty="0"/>
              <a:t>Objectif:</a:t>
            </a:r>
            <a:r>
              <a:rPr lang="fr-FR" sz="2400" dirty="0"/>
              <a:t> Différencier énergie et puissance, comprendre leur origine, le sens physique de ces quantités et savoir les comparer</a:t>
            </a:r>
          </a:p>
          <a:p>
            <a:endParaRPr lang="fr-FR" dirty="0"/>
          </a:p>
        </p:txBody>
      </p:sp>
      <p:pic>
        <p:nvPicPr>
          <p:cNvPr id="3" name="Image 2" descr="Etiquette énergie des frigos et congélateurs | Bosch Electroménager">
            <a:extLst>
              <a:ext uri="{FF2B5EF4-FFF2-40B4-BE49-F238E27FC236}">
                <a16:creationId xmlns:a16="http://schemas.microsoft.com/office/drawing/2014/main" id="{1ECE185B-AF38-5E46-BF61-99B49CBA4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61" y="2932846"/>
            <a:ext cx="4663178" cy="3494208"/>
          </a:xfrm>
          <a:prstGeom prst="rect">
            <a:avLst/>
          </a:prstGeom>
        </p:spPr>
      </p:pic>
      <p:pic>
        <p:nvPicPr>
          <p:cNvPr id="6" name="Image 5" descr="Batterie de remplacement pour téléphone portable, Smartphone Doro Primo 413  - Remplace: RCB413 - Technologie: Li-Ion - Capacité: … - Cdiscount  Téléphonie">
            <a:extLst>
              <a:ext uri="{FF2B5EF4-FFF2-40B4-BE49-F238E27FC236}">
                <a16:creationId xmlns:a16="http://schemas.microsoft.com/office/drawing/2014/main" id="{A2B59211-87CE-2F8F-F4E5-DEF08D69D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307340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627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5F7B1-4B51-6F02-D7E7-7AF9E41A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4673-3D7D-4DA4-8694-3884C26BCA78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4B96D-BC2A-C366-7EAF-CBA76482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21513"/>
            <a:ext cx="11569700" cy="492125"/>
          </a:xfrm>
        </p:spPr>
        <p:txBody>
          <a:bodyPr/>
          <a:lstStyle/>
          <a:p>
            <a:r>
              <a:rPr lang="en-US" sz="2800" b="1" dirty="0" err="1"/>
              <a:t>Activité</a:t>
            </a:r>
            <a:r>
              <a:rPr lang="en-US" sz="2800" b="1" dirty="0"/>
              <a:t>: Etude </a:t>
            </a:r>
            <a:r>
              <a:rPr lang="en-US" sz="2800" b="1" dirty="0" err="1"/>
              <a:t>quantique</a:t>
            </a:r>
            <a:r>
              <a:rPr lang="en-US" sz="2800" b="1" dirty="0"/>
              <a:t> de </a:t>
            </a:r>
            <a:r>
              <a:rPr lang="en-US" sz="2800" b="1" dirty="0" err="1"/>
              <a:t>l'atome</a:t>
            </a:r>
            <a:r>
              <a:rPr lang="en-US" sz="2800" b="1" dirty="0"/>
              <a:t> </a:t>
            </a:r>
            <a:r>
              <a:rPr lang="en-US" sz="2800" b="1" dirty="0" err="1"/>
              <a:t>d'hydrogène</a:t>
            </a:r>
            <a:r>
              <a:rPr lang="en-US" sz="2800" b="1" dirty="0"/>
              <a:t> (PC/PC*)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67FE81-724E-F6EE-AE3B-379E17750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48</a:t>
            </a:fld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888C764-6F59-DA88-F215-800B5EB26BDB}"/>
              </a:ext>
            </a:extLst>
          </p:cNvPr>
          <p:cNvSpPr txBox="1"/>
          <p:nvPr/>
        </p:nvSpPr>
        <p:spPr>
          <a:xfrm>
            <a:off x="396874" y="1095374"/>
            <a:ext cx="10969625" cy="18466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b="1" dirty="0"/>
              <a:t>Constat</a:t>
            </a:r>
            <a:r>
              <a:rPr lang="fr-FR" sz="2400" dirty="0"/>
              <a:t>: Mécanique quantique vue de manière très abstraite et peu compréhensible immédiatement</a:t>
            </a:r>
          </a:p>
          <a:p>
            <a:r>
              <a:rPr lang="fr-FR" sz="2400" b="1" dirty="0"/>
              <a:t>Objectif:</a:t>
            </a:r>
            <a:r>
              <a:rPr lang="fr-FR" sz="2400" dirty="0"/>
              <a:t> Asseoir les concepts quantiques en les appliquant à l'atome d'hydrogène et les comprendre plus intuitivement. Coder en Python.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83692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5F7B1-4B51-6F02-D7E7-7AF9E41A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4673-3D7D-4DA4-8694-3884C26BCA78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4B96D-BC2A-C366-7EAF-CBA76482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21513"/>
            <a:ext cx="11569700" cy="492125"/>
          </a:xfrm>
        </p:spPr>
        <p:txBody>
          <a:bodyPr/>
          <a:lstStyle/>
          <a:p>
            <a:r>
              <a:rPr lang="en-US" sz="2800" b="1" dirty="0" err="1"/>
              <a:t>Activité</a:t>
            </a:r>
            <a:r>
              <a:rPr lang="en-US" sz="2800" b="1" dirty="0"/>
              <a:t>: Etude </a:t>
            </a:r>
            <a:r>
              <a:rPr lang="en-US" sz="2800" b="1" dirty="0" err="1"/>
              <a:t>quantique</a:t>
            </a:r>
            <a:r>
              <a:rPr lang="en-US" sz="2800" b="1" dirty="0"/>
              <a:t> de </a:t>
            </a:r>
            <a:r>
              <a:rPr lang="en-US" sz="2800" b="1" dirty="0" err="1"/>
              <a:t>l'atome</a:t>
            </a:r>
            <a:r>
              <a:rPr lang="en-US" sz="2800" b="1" dirty="0"/>
              <a:t> </a:t>
            </a:r>
            <a:r>
              <a:rPr lang="en-US" sz="2800" b="1" dirty="0" err="1"/>
              <a:t>d'hydrogène</a:t>
            </a:r>
            <a:r>
              <a:rPr lang="en-US" sz="2800" b="1" dirty="0"/>
              <a:t> (PC/PC*)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67FE81-724E-F6EE-AE3B-379E17750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49</a:t>
            </a:fld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888C764-6F59-DA88-F215-800B5EB26BDB}"/>
              </a:ext>
            </a:extLst>
          </p:cNvPr>
          <p:cNvSpPr txBox="1"/>
          <p:nvPr/>
        </p:nvSpPr>
        <p:spPr>
          <a:xfrm>
            <a:off x="396874" y="1095374"/>
            <a:ext cx="10969625" cy="18466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b="1" dirty="0"/>
              <a:t>Constat</a:t>
            </a:r>
            <a:r>
              <a:rPr lang="fr-FR" sz="2400" dirty="0"/>
              <a:t>: Mécanique quantique vue de manière très abstraite et peu compréhensible immédiatement</a:t>
            </a:r>
          </a:p>
          <a:p>
            <a:r>
              <a:rPr lang="fr-FR" sz="2400" b="1" dirty="0"/>
              <a:t>Objectif:</a:t>
            </a:r>
            <a:r>
              <a:rPr lang="fr-FR" sz="2400" dirty="0"/>
              <a:t> Asseoir les concepts quantiques en les appliquant à l'atome d'hydrogène et les comprendre plus intuitivement. Coder en Python.</a:t>
            </a:r>
          </a:p>
          <a:p>
            <a:endParaRPr lang="fr-FR" dirty="0"/>
          </a:p>
        </p:txBody>
      </p:sp>
      <p:pic>
        <p:nvPicPr>
          <p:cNvPr id="8" name="Image 7" descr="Le modèle quantique de l'atome (leçon) | Khan Academy">
            <a:extLst>
              <a:ext uri="{FF2B5EF4-FFF2-40B4-BE49-F238E27FC236}">
                <a16:creationId xmlns:a16="http://schemas.microsoft.com/office/drawing/2014/main" id="{E1E5B3E8-A510-BEBB-CA3F-1597FF620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030220"/>
            <a:ext cx="4267200" cy="3401060"/>
          </a:xfrm>
          <a:prstGeom prst="rect">
            <a:avLst/>
          </a:prstGeom>
        </p:spPr>
      </p:pic>
      <p:pic>
        <p:nvPicPr>
          <p:cNvPr id="9" name="Image 8" descr="File:Atomic-orbital-clouds spdf m0.png - Wikipedia">
            <a:extLst>
              <a:ext uri="{FF2B5EF4-FFF2-40B4-BE49-F238E27FC236}">
                <a16:creationId xmlns:a16="http://schemas.microsoft.com/office/drawing/2014/main" id="{2FAF21A2-5C40-9DA2-11BA-C5C256F08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0" y="2819400"/>
            <a:ext cx="37338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807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5F7B1-4B51-6F02-D7E7-7AF9E41A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4673-3D7D-4DA4-8694-3884C26BCA78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4B96D-BC2A-C366-7EAF-CBA76482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21513"/>
            <a:ext cx="11569700" cy="492125"/>
          </a:xfrm>
        </p:spPr>
        <p:txBody>
          <a:bodyPr/>
          <a:lstStyle/>
          <a:p>
            <a:r>
              <a:rPr lang="en-US" sz="2800" b="1" dirty="0"/>
              <a:t>La </a:t>
            </a:r>
            <a:r>
              <a:rPr lang="en-US" sz="2800" b="1" dirty="0" err="1"/>
              <a:t>supraconductivité</a:t>
            </a:r>
            <a:r>
              <a:rPr lang="en-US" sz="2800" b="1" dirty="0"/>
              <a:t>: </a:t>
            </a:r>
            <a:r>
              <a:rPr lang="en-US" sz="2800" b="1" dirty="0" err="1"/>
              <a:t>découverte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66F91-E29E-0562-2158-ADB686748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cre 1">
                <a:extLst>
                  <a:ext uri="{FF2B5EF4-FFF2-40B4-BE49-F238E27FC236}">
                    <a16:creationId xmlns:a16="http://schemas.microsoft.com/office/drawing/2014/main" id="{7A33EF91-38AD-FAAC-9465-758B4BA9BEAF}"/>
                  </a:ext>
                </a:extLst>
              </p14:cNvPr>
              <p14:cNvContentPartPr/>
              <p14:nvPr/>
            </p14:nvContentPartPr>
            <p14:xfrm>
              <a:off x="3121261" y="2587624"/>
              <a:ext cx="53738" cy="69859"/>
            </p14:xfrm>
          </p:contentPart>
        </mc:Choice>
        <mc:Fallback xmlns="">
          <p:pic>
            <p:nvPicPr>
              <p:cNvPr id="2" name="Encre 1">
                <a:extLst>
                  <a:ext uri="{FF2B5EF4-FFF2-40B4-BE49-F238E27FC236}">
                    <a16:creationId xmlns:a16="http://schemas.microsoft.com/office/drawing/2014/main" id="{7A33EF91-38AD-FAAC-9465-758B4BA9BE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03707" y="2570070"/>
                <a:ext cx="89205" cy="1053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Encre 2">
                <a:extLst>
                  <a:ext uri="{FF2B5EF4-FFF2-40B4-BE49-F238E27FC236}">
                    <a16:creationId xmlns:a16="http://schemas.microsoft.com/office/drawing/2014/main" id="{331C28A8-B4EE-9E37-381A-B0F1C2FBAFBA}"/>
                  </a:ext>
                </a:extLst>
              </p14:cNvPr>
              <p14:cNvContentPartPr/>
              <p14:nvPr/>
            </p14:nvContentPartPr>
            <p14:xfrm>
              <a:off x="3222113" y="2564581"/>
              <a:ext cx="5120" cy="5120"/>
            </p14:xfrm>
          </p:contentPart>
        </mc:Choice>
        <mc:Fallback xmlns="">
          <p:pic>
            <p:nvPicPr>
              <p:cNvPr id="3" name="Encre 2">
                <a:extLst>
                  <a:ext uri="{FF2B5EF4-FFF2-40B4-BE49-F238E27FC236}">
                    <a16:creationId xmlns:a16="http://schemas.microsoft.com/office/drawing/2014/main" id="{331C28A8-B4EE-9E37-381A-B0F1C2FBAFB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71233" y="2313701"/>
                <a:ext cx="512000" cy="51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Encre 6">
                <a:extLst>
                  <a:ext uri="{FF2B5EF4-FFF2-40B4-BE49-F238E27FC236}">
                    <a16:creationId xmlns:a16="http://schemas.microsoft.com/office/drawing/2014/main" id="{A8F73D7B-A3D7-6168-723F-A4EADD37967B}"/>
                  </a:ext>
                </a:extLst>
              </p14:cNvPr>
              <p14:cNvContentPartPr/>
              <p14:nvPr/>
            </p14:nvContentPartPr>
            <p14:xfrm>
              <a:off x="3103759" y="2564580"/>
              <a:ext cx="118353" cy="728185"/>
            </p14:xfrm>
          </p:contentPart>
        </mc:Choice>
        <mc:Fallback xmlns="">
          <p:pic>
            <p:nvPicPr>
              <p:cNvPr id="7" name="Encre 6">
                <a:extLst>
                  <a:ext uri="{FF2B5EF4-FFF2-40B4-BE49-F238E27FC236}">
                    <a16:creationId xmlns:a16="http://schemas.microsoft.com/office/drawing/2014/main" id="{A8F73D7B-A3D7-6168-723F-A4EADD37967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85827" y="2546951"/>
                <a:ext cx="153859" cy="7638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Encre 7">
                <a:extLst>
                  <a:ext uri="{FF2B5EF4-FFF2-40B4-BE49-F238E27FC236}">
                    <a16:creationId xmlns:a16="http://schemas.microsoft.com/office/drawing/2014/main" id="{65018EAE-09A4-F874-47E0-E7997B4B543A}"/>
                  </a:ext>
                </a:extLst>
              </p14:cNvPr>
              <p14:cNvContentPartPr/>
              <p14:nvPr/>
            </p14:nvContentPartPr>
            <p14:xfrm>
              <a:off x="3055820" y="3143249"/>
              <a:ext cx="69759" cy="822745"/>
            </p14:xfrm>
          </p:contentPart>
        </mc:Choice>
        <mc:Fallback xmlns="">
          <p:pic>
            <p:nvPicPr>
              <p:cNvPr id="8" name="Encre 7">
                <a:extLst>
                  <a:ext uri="{FF2B5EF4-FFF2-40B4-BE49-F238E27FC236}">
                    <a16:creationId xmlns:a16="http://schemas.microsoft.com/office/drawing/2014/main" id="{65018EAE-09A4-F874-47E0-E7997B4B543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38291" y="3125254"/>
                <a:ext cx="105175" cy="858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Encre 8">
                <a:extLst>
                  <a:ext uri="{FF2B5EF4-FFF2-40B4-BE49-F238E27FC236}">
                    <a16:creationId xmlns:a16="http://schemas.microsoft.com/office/drawing/2014/main" id="{F7434178-62BD-A839-1A35-61FDF838A776}"/>
                  </a:ext>
                </a:extLst>
              </p14:cNvPr>
              <p14:cNvContentPartPr/>
              <p14:nvPr/>
            </p14:nvContentPartPr>
            <p14:xfrm>
              <a:off x="9316303" y="2890803"/>
              <a:ext cx="47504" cy="456953"/>
            </p14:xfrm>
          </p:contentPart>
        </mc:Choice>
        <mc:Fallback xmlns="">
          <p:pic>
            <p:nvPicPr>
              <p:cNvPr id="9" name="Encre 8">
                <a:extLst>
                  <a:ext uri="{FF2B5EF4-FFF2-40B4-BE49-F238E27FC236}">
                    <a16:creationId xmlns:a16="http://schemas.microsoft.com/office/drawing/2014/main" id="{F7434178-62BD-A839-1A35-61FDF838A77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98802" y="2873173"/>
                <a:ext cx="82864" cy="4925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Encre 11">
                <a:extLst>
                  <a:ext uri="{FF2B5EF4-FFF2-40B4-BE49-F238E27FC236}">
                    <a16:creationId xmlns:a16="http://schemas.microsoft.com/office/drawing/2014/main" id="{ADBD3510-CAB9-0242-38FA-177BC5ACEA35}"/>
                  </a:ext>
                </a:extLst>
              </p14:cNvPr>
              <p14:cNvContentPartPr/>
              <p14:nvPr/>
            </p14:nvContentPartPr>
            <p14:xfrm>
              <a:off x="9303464" y="4394821"/>
              <a:ext cx="54258" cy="992201"/>
            </p14:xfrm>
          </p:contentPart>
        </mc:Choice>
        <mc:Fallback xmlns="">
          <p:pic>
            <p:nvPicPr>
              <p:cNvPr id="12" name="Encre 11">
                <a:extLst>
                  <a:ext uri="{FF2B5EF4-FFF2-40B4-BE49-F238E27FC236}">
                    <a16:creationId xmlns:a16="http://schemas.microsoft.com/office/drawing/2014/main" id="{ADBD3510-CAB9-0242-38FA-177BC5ACEA3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285973" y="4377187"/>
                <a:ext cx="89597" cy="1027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Encre 12">
                <a:extLst>
                  <a:ext uri="{FF2B5EF4-FFF2-40B4-BE49-F238E27FC236}">
                    <a16:creationId xmlns:a16="http://schemas.microsoft.com/office/drawing/2014/main" id="{D742242C-F7A6-261A-02AF-86D447433614}"/>
                  </a:ext>
                </a:extLst>
              </p14:cNvPr>
              <p14:cNvContentPartPr/>
              <p14:nvPr/>
            </p14:nvContentPartPr>
            <p14:xfrm>
              <a:off x="3049041" y="3928562"/>
              <a:ext cx="54094" cy="1298413"/>
            </p14:xfrm>
          </p:contentPart>
        </mc:Choice>
        <mc:Fallback xmlns="">
          <p:pic>
            <p:nvPicPr>
              <p:cNvPr id="13" name="Encre 12">
                <a:extLst>
                  <a:ext uri="{FF2B5EF4-FFF2-40B4-BE49-F238E27FC236}">
                    <a16:creationId xmlns:a16="http://schemas.microsoft.com/office/drawing/2014/main" id="{D742242C-F7A6-261A-02AF-86D44743361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013575" y="3892935"/>
                <a:ext cx="125383" cy="13700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Encre 13">
                <a:extLst>
                  <a:ext uri="{FF2B5EF4-FFF2-40B4-BE49-F238E27FC236}">
                    <a16:creationId xmlns:a16="http://schemas.microsoft.com/office/drawing/2014/main" id="{DB6B0D2A-BB4D-7FC2-293A-3811219022B0}"/>
                  </a:ext>
                </a:extLst>
              </p14:cNvPr>
              <p14:cNvContentPartPr/>
              <p14:nvPr/>
            </p14:nvContentPartPr>
            <p14:xfrm>
              <a:off x="2490485" y="4407510"/>
              <a:ext cx="565252" cy="827819"/>
            </p14:xfrm>
          </p:contentPart>
        </mc:Choice>
        <mc:Fallback xmlns="">
          <p:pic>
            <p:nvPicPr>
              <p:cNvPr id="14" name="Encre 13">
                <a:extLst>
                  <a:ext uri="{FF2B5EF4-FFF2-40B4-BE49-F238E27FC236}">
                    <a16:creationId xmlns:a16="http://schemas.microsoft.com/office/drawing/2014/main" id="{DB6B0D2A-BB4D-7FC2-293A-3811219022B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454864" y="4371518"/>
                <a:ext cx="636853" cy="899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Encre 15">
                <a:extLst>
                  <a:ext uri="{FF2B5EF4-FFF2-40B4-BE49-F238E27FC236}">
                    <a16:creationId xmlns:a16="http://schemas.microsoft.com/office/drawing/2014/main" id="{6089914E-5FAD-39EA-EEE3-30BCB3250282}"/>
                  </a:ext>
                </a:extLst>
              </p14:cNvPr>
              <p14:cNvContentPartPr/>
              <p14:nvPr/>
            </p14:nvContentPartPr>
            <p14:xfrm>
              <a:off x="1777442" y="5233796"/>
              <a:ext cx="1205281" cy="27219"/>
            </p14:xfrm>
          </p:contentPart>
        </mc:Choice>
        <mc:Fallback xmlns="">
          <p:pic>
            <p:nvPicPr>
              <p:cNvPr id="16" name="Encre 15">
                <a:extLst>
                  <a:ext uri="{FF2B5EF4-FFF2-40B4-BE49-F238E27FC236}">
                    <a16:creationId xmlns:a16="http://schemas.microsoft.com/office/drawing/2014/main" id="{6089914E-5FAD-39EA-EEE3-30BCB325028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741813" y="5198447"/>
                <a:ext cx="1276900" cy="97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7" name="Encre 16">
                <a:extLst>
                  <a:ext uri="{FF2B5EF4-FFF2-40B4-BE49-F238E27FC236}">
                    <a16:creationId xmlns:a16="http://schemas.microsoft.com/office/drawing/2014/main" id="{B0744463-A4D4-70BA-67B9-756A4B310B57}"/>
                  </a:ext>
                </a:extLst>
              </p14:cNvPr>
              <p14:cNvContentPartPr/>
              <p14:nvPr/>
            </p14:nvContentPartPr>
            <p14:xfrm>
              <a:off x="2606847" y="5313197"/>
              <a:ext cx="175342" cy="20801"/>
            </p14:xfrm>
          </p:contentPart>
        </mc:Choice>
        <mc:Fallback xmlns="">
          <p:pic>
            <p:nvPicPr>
              <p:cNvPr id="17" name="Encre 16">
                <a:extLst>
                  <a:ext uri="{FF2B5EF4-FFF2-40B4-BE49-F238E27FC236}">
                    <a16:creationId xmlns:a16="http://schemas.microsoft.com/office/drawing/2014/main" id="{B0744463-A4D4-70BA-67B9-756A4B310B5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570916" y="5278294"/>
                <a:ext cx="246844" cy="9096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8741D8FA-6074-6711-1C69-414DF5FB5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41446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36262-85EF-56A0-E204-3122F3B121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1715008"/>
            <a:ext cx="11256883" cy="2724726"/>
          </a:xfrm>
        </p:spPr>
        <p:txBody>
          <a:bodyPr/>
          <a:lstStyle/>
          <a:p>
            <a:r>
              <a:rPr lang="en-US" dirty="0"/>
              <a:t>III. Missions </a:t>
            </a:r>
            <a:r>
              <a:rPr lang="en-US" dirty="0" err="1"/>
              <a:t>d'enseignement</a:t>
            </a:r>
            <a:r>
              <a:rPr lang="en-US" dirty="0"/>
              <a:t> et mise </a:t>
            </a:r>
            <a:r>
              <a:rPr lang="en-US" dirty="0" err="1"/>
              <a:t>en</a:t>
            </a:r>
            <a:r>
              <a:rPr lang="en-US" dirty="0"/>
              <a:t> perspective </a:t>
            </a:r>
            <a:r>
              <a:rPr lang="en-US" dirty="0" err="1"/>
              <a:t>didactique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B6AAA-6DEC-E778-9E1E-8B400EF8A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0BBEE-F49C-421E-8D69-01D678C2645F}" type="datetime1">
              <a:rPr lang="en-US" smtClean="0"/>
              <a:t>6/11/2024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28F5C-FD69-1055-9498-ED66915FC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0239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5F7B1-4B51-6F02-D7E7-7AF9E41A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4673-3D7D-4DA4-8694-3884C26BCA78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4B96D-BC2A-C366-7EAF-CBA76482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21513"/>
            <a:ext cx="11569700" cy="492125"/>
          </a:xfrm>
        </p:spPr>
        <p:txBody>
          <a:bodyPr/>
          <a:lstStyle/>
          <a:p>
            <a:r>
              <a:rPr lang="en-US" sz="2800" b="1" dirty="0" err="1"/>
              <a:t>Projets</a:t>
            </a:r>
            <a:r>
              <a:rPr lang="en-US" sz="2800" b="1" dirty="0"/>
              <a:t> </a:t>
            </a:r>
            <a:r>
              <a:rPr lang="en-US" sz="2800" b="1" dirty="0" err="1"/>
              <a:t>expérimentaux</a:t>
            </a:r>
            <a:r>
              <a:rPr lang="en-US" sz="2800" b="1" dirty="0"/>
              <a:t> (L3)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67FE81-724E-F6EE-AE3B-379E17750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51</a:t>
            </a:fld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888C764-6F59-DA88-F215-800B5EB26BDB}"/>
              </a:ext>
            </a:extLst>
          </p:cNvPr>
          <p:cNvSpPr txBox="1"/>
          <p:nvPr/>
        </p:nvSpPr>
        <p:spPr>
          <a:xfrm>
            <a:off x="396874" y="1095374"/>
            <a:ext cx="1096962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b="1" dirty="0"/>
              <a:t>Principe:</a:t>
            </a:r>
            <a:r>
              <a:rPr lang="fr-FR" sz="2400" dirty="0"/>
              <a:t> Recherche en semi-autonomie sur un thème précis (exemple: </a:t>
            </a:r>
            <a:r>
              <a:rPr lang="fr-FR" sz="2400" i="1" dirty="0"/>
              <a:t>ferrofluides, effet </a:t>
            </a:r>
            <a:r>
              <a:rPr lang="fr-FR" sz="2400" i="1" dirty="0" err="1"/>
              <a:t>Pockels</a:t>
            </a:r>
            <a:r>
              <a:rPr lang="fr-FR" sz="2400" dirty="0"/>
              <a:t>) articulée entre expérience et travail bibliographique.</a:t>
            </a:r>
            <a:endParaRPr lang="fr-FR" sz="2400" i="1" dirty="0"/>
          </a:p>
          <a:p>
            <a:r>
              <a:rPr lang="fr-FR" sz="2400" b="1" dirty="0"/>
              <a:t>Difficultés:</a:t>
            </a:r>
            <a:r>
              <a:rPr lang="fr-FR" sz="2400" dirty="0"/>
              <a:t> Orientation sur le choix des expériences, des références bibliographiques. Prise de recul et interprétation des résultats.</a:t>
            </a:r>
          </a:p>
        </p:txBody>
      </p:sp>
    </p:spTree>
    <p:extLst>
      <p:ext uri="{BB962C8B-B14F-4D97-AF65-F5344CB8AC3E}">
        <p14:creationId xmlns:p14="http://schemas.microsoft.com/office/powerpoint/2010/main" val="21719430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5F7B1-4B51-6F02-D7E7-7AF9E41A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4673-3D7D-4DA4-8694-3884C26BCA78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4B96D-BC2A-C366-7EAF-CBA76482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21513"/>
            <a:ext cx="11569700" cy="492125"/>
          </a:xfrm>
        </p:spPr>
        <p:txBody>
          <a:bodyPr/>
          <a:lstStyle/>
          <a:p>
            <a:r>
              <a:rPr lang="en-US" sz="2800" b="1" dirty="0" err="1"/>
              <a:t>Projets</a:t>
            </a:r>
            <a:r>
              <a:rPr lang="en-US" sz="2800" b="1" dirty="0"/>
              <a:t> </a:t>
            </a:r>
            <a:r>
              <a:rPr lang="en-US" sz="2800" b="1" dirty="0" err="1"/>
              <a:t>expérimentaux</a:t>
            </a:r>
            <a:r>
              <a:rPr lang="en-US" sz="2800" b="1" dirty="0"/>
              <a:t> (L3)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67FE81-724E-F6EE-AE3B-379E17750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52</a:t>
            </a:fld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888C764-6F59-DA88-F215-800B5EB26BDB}"/>
              </a:ext>
            </a:extLst>
          </p:cNvPr>
          <p:cNvSpPr txBox="1"/>
          <p:nvPr/>
        </p:nvSpPr>
        <p:spPr>
          <a:xfrm>
            <a:off x="396874" y="1095374"/>
            <a:ext cx="1096962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b="1" dirty="0"/>
              <a:t>Principe:</a:t>
            </a:r>
            <a:r>
              <a:rPr lang="fr-FR" sz="2400" dirty="0"/>
              <a:t> Recherche en semi-autonomie sur un thème précis (exemple: </a:t>
            </a:r>
            <a:r>
              <a:rPr lang="fr-FR" sz="2400" i="1" dirty="0"/>
              <a:t>ferrofluides, effet </a:t>
            </a:r>
            <a:r>
              <a:rPr lang="fr-FR" sz="2400" i="1" dirty="0" err="1"/>
              <a:t>Pockels</a:t>
            </a:r>
            <a:r>
              <a:rPr lang="fr-FR" sz="2400" dirty="0"/>
              <a:t>) articulée entre expérience et travail bibliographique.</a:t>
            </a:r>
            <a:endParaRPr lang="fr-FR" sz="2400" i="1" dirty="0"/>
          </a:p>
          <a:p>
            <a:r>
              <a:rPr lang="fr-FR" sz="2400" b="1" dirty="0"/>
              <a:t>Difficultés:</a:t>
            </a:r>
            <a:r>
              <a:rPr lang="fr-FR" sz="2400" dirty="0"/>
              <a:t> Orientation sur le choix des expériences, des références bibliographiques. Prise de recul et interprétation des résultats.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C51D95-89F7-4DD9-2D27-8B71DB076CA5}"/>
              </a:ext>
            </a:extLst>
          </p:cNvPr>
          <p:cNvSpPr/>
          <p:nvPr/>
        </p:nvSpPr>
        <p:spPr>
          <a:xfrm>
            <a:off x="3846358" y="3729402"/>
            <a:ext cx="4500114" cy="1293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8F9640C-5A22-62A0-52E5-6E338635476F}"/>
              </a:ext>
            </a:extLst>
          </p:cNvPr>
          <p:cNvSpPr txBox="1"/>
          <p:nvPr/>
        </p:nvSpPr>
        <p:spPr>
          <a:xfrm>
            <a:off x="396873" y="4502807"/>
            <a:ext cx="1096962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400" b="1" dirty="0"/>
              <a:t>Demander aux élèves de trouver ou concevoir un protocole de TP </a:t>
            </a:r>
            <a:endParaRPr lang="fr-FR" sz="2400" b="1"/>
          </a:p>
          <a:p>
            <a:pPr marL="342900" indent="-342900">
              <a:buFont typeface="Arial"/>
              <a:buChar char="•"/>
            </a:pPr>
            <a:r>
              <a:rPr lang="fr-FR" sz="2400" b="1" dirty="0"/>
              <a:t>Faire le lien entre le cours, parfois abstrait, et les expériences concrètes</a:t>
            </a:r>
          </a:p>
          <a:p>
            <a:pPr marL="342900" indent="-342900">
              <a:buFont typeface="Arial"/>
              <a:buChar char="•"/>
            </a:pPr>
            <a:r>
              <a:rPr lang="fr-FR" sz="2400" b="1" dirty="0"/>
              <a:t>Être critique et engager des discussions sur les résultats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A94AC02-3752-43C8-0180-D9CFD2BA9258}"/>
              </a:ext>
            </a:extLst>
          </p:cNvPr>
          <p:cNvSpPr txBox="1"/>
          <p:nvPr/>
        </p:nvSpPr>
        <p:spPr>
          <a:xfrm>
            <a:off x="2989454" y="3336307"/>
            <a:ext cx="62278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400" b="1" dirty="0"/>
              <a:t>Ce que j'ai appris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07932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5F7B1-4B51-6F02-D7E7-7AF9E41A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4673-3D7D-4DA4-8694-3884C26BCA78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4B96D-BC2A-C366-7EAF-CBA76482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21513"/>
            <a:ext cx="11569700" cy="492125"/>
          </a:xfrm>
        </p:spPr>
        <p:txBody>
          <a:bodyPr/>
          <a:lstStyle/>
          <a:p>
            <a:r>
              <a:rPr lang="en-US" sz="2800" b="1" dirty="0"/>
              <a:t>Physique numérique (L3)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67FE81-724E-F6EE-AE3B-379E17750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53</a:t>
            </a:fld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888C764-6F59-DA88-F215-800B5EB26BDB}"/>
              </a:ext>
            </a:extLst>
          </p:cNvPr>
          <p:cNvSpPr txBox="1"/>
          <p:nvPr/>
        </p:nvSpPr>
        <p:spPr>
          <a:xfrm>
            <a:off x="396874" y="1095374"/>
            <a:ext cx="1096962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b="1" dirty="0"/>
              <a:t>Principe:</a:t>
            </a:r>
            <a:r>
              <a:rPr lang="fr-FR" sz="2400" dirty="0"/>
              <a:t> Enseigner les bases de la programmation orientée pour la recherche scientifique (C++) et mise en application.</a:t>
            </a:r>
            <a:endParaRPr lang="fr-FR" dirty="0"/>
          </a:p>
          <a:p>
            <a:r>
              <a:rPr lang="fr-FR" sz="2400" b="1" dirty="0"/>
              <a:t>Difficultés:</a:t>
            </a:r>
            <a:r>
              <a:rPr lang="fr-FR" sz="2400" dirty="0"/>
              <a:t> Niveaux très différents entre les étudiants. Modélisation d'un problème physique.</a:t>
            </a:r>
          </a:p>
        </p:txBody>
      </p:sp>
    </p:spTree>
    <p:extLst>
      <p:ext uri="{BB962C8B-B14F-4D97-AF65-F5344CB8AC3E}">
        <p14:creationId xmlns:p14="http://schemas.microsoft.com/office/powerpoint/2010/main" val="33247737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5F7B1-4B51-6F02-D7E7-7AF9E41A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4673-3D7D-4DA4-8694-3884C26BCA78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4B96D-BC2A-C366-7EAF-CBA76482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21513"/>
            <a:ext cx="11569700" cy="492125"/>
          </a:xfrm>
        </p:spPr>
        <p:txBody>
          <a:bodyPr/>
          <a:lstStyle/>
          <a:p>
            <a:r>
              <a:rPr lang="en-US" sz="2800" b="1" dirty="0"/>
              <a:t>Physique numérique (L3)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67FE81-724E-F6EE-AE3B-379E17750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54</a:t>
            </a:fld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888C764-6F59-DA88-F215-800B5EB26BDB}"/>
              </a:ext>
            </a:extLst>
          </p:cNvPr>
          <p:cNvSpPr txBox="1"/>
          <p:nvPr/>
        </p:nvSpPr>
        <p:spPr>
          <a:xfrm>
            <a:off x="396874" y="1095374"/>
            <a:ext cx="1096962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b="1" dirty="0"/>
              <a:t>Principe:</a:t>
            </a:r>
            <a:r>
              <a:rPr lang="fr-FR" sz="2400" dirty="0"/>
              <a:t> Enseigner les bases de la programmation orientée pour la recherche scientifique (C++) et mise en application.</a:t>
            </a:r>
            <a:endParaRPr lang="fr-FR" dirty="0"/>
          </a:p>
          <a:p>
            <a:r>
              <a:rPr lang="fr-FR" sz="2400" b="1" dirty="0"/>
              <a:t>Difficultés:</a:t>
            </a:r>
            <a:r>
              <a:rPr lang="fr-FR" sz="2400" dirty="0"/>
              <a:t> Niveaux très différents entre les étudiants. Modélisation d'un problème physique.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8F9640C-5A22-62A0-52E5-6E338635476F}"/>
              </a:ext>
            </a:extLst>
          </p:cNvPr>
          <p:cNvSpPr txBox="1"/>
          <p:nvPr/>
        </p:nvSpPr>
        <p:spPr>
          <a:xfrm>
            <a:off x="396873" y="4502807"/>
            <a:ext cx="1096962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400" b="1" dirty="0"/>
              <a:t>Enseigner le code à des élèves (CPGE)</a:t>
            </a:r>
          </a:p>
          <a:p>
            <a:pPr marL="342900" indent="-342900">
              <a:buFont typeface="Arial"/>
              <a:buChar char="•"/>
            </a:pPr>
            <a:r>
              <a:rPr lang="fr-FR" sz="2400" b="1" dirty="0"/>
              <a:t>Différenciation pédagogique</a:t>
            </a:r>
          </a:p>
          <a:p>
            <a:pPr marL="342900" indent="-342900">
              <a:buFont typeface="Arial"/>
              <a:buChar char="•"/>
            </a:pPr>
            <a:r>
              <a:rPr lang="fr-FR" sz="2400" b="1" dirty="0"/>
              <a:t>Importance des modèles en physique</a:t>
            </a:r>
          </a:p>
          <a:p>
            <a:pPr marL="342900" indent="-342900">
              <a:buFont typeface="Arial"/>
              <a:buChar char="•"/>
            </a:pPr>
            <a:endParaRPr lang="fr-FR" sz="24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E2DD1F-708C-7284-F446-8DDC7596B230}"/>
              </a:ext>
            </a:extLst>
          </p:cNvPr>
          <p:cNvSpPr/>
          <p:nvPr/>
        </p:nvSpPr>
        <p:spPr>
          <a:xfrm>
            <a:off x="3846358" y="3729402"/>
            <a:ext cx="4500114" cy="1293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9DDEEEC-AF10-C826-7D82-6FADB0FD90D8}"/>
              </a:ext>
            </a:extLst>
          </p:cNvPr>
          <p:cNvSpPr txBox="1"/>
          <p:nvPr/>
        </p:nvSpPr>
        <p:spPr>
          <a:xfrm>
            <a:off x="2989454" y="3336307"/>
            <a:ext cx="622788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400" b="1" dirty="0">
                <a:ea typeface="+mn-lt"/>
                <a:cs typeface="+mn-lt"/>
              </a:rPr>
              <a:t>Ce que j'ai appris</a:t>
            </a:r>
            <a:endParaRPr lang="fr-FR" sz="2400" dirty="0">
              <a:ea typeface="+mn-lt"/>
              <a:cs typeface="+mn-lt"/>
            </a:endParaRPr>
          </a:p>
          <a:p>
            <a:pPr algn="ctr"/>
            <a:endParaRPr lang="fr-FR" sz="2400" b="1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614184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5F7B1-4B51-6F02-D7E7-7AF9E41A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4673-3D7D-4DA4-8694-3884C26BCA78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4B96D-BC2A-C366-7EAF-CBA76482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21513"/>
            <a:ext cx="11569700" cy="492125"/>
          </a:xfrm>
        </p:spPr>
        <p:txBody>
          <a:bodyPr/>
          <a:lstStyle/>
          <a:p>
            <a:r>
              <a:rPr lang="en-US" sz="2800" b="1" dirty="0"/>
              <a:t>Structure de la matière (L3)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67FE81-724E-F6EE-AE3B-379E17750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55</a:t>
            </a:fld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888C764-6F59-DA88-F215-800B5EB26BDB}"/>
              </a:ext>
            </a:extLst>
          </p:cNvPr>
          <p:cNvSpPr txBox="1"/>
          <p:nvPr/>
        </p:nvSpPr>
        <p:spPr>
          <a:xfrm>
            <a:off x="396874" y="1095374"/>
            <a:ext cx="1096962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b="1" dirty="0"/>
              <a:t>Principe:</a:t>
            </a:r>
            <a:r>
              <a:rPr lang="fr-FR" sz="2400" dirty="0"/>
              <a:t> TD et TP numérique en matière condensée</a:t>
            </a:r>
            <a:endParaRPr lang="fr-FR" sz="2400" i="1" dirty="0"/>
          </a:p>
          <a:p>
            <a:r>
              <a:rPr lang="fr-FR" sz="2400" b="1" dirty="0"/>
              <a:t>Difficultés:</a:t>
            </a:r>
            <a:r>
              <a:rPr lang="fr-FR" sz="2400" dirty="0"/>
              <a:t> Mise en application des éléments de cours dans une situation plus proche des méthodes réels utilisées en recherche</a:t>
            </a:r>
          </a:p>
        </p:txBody>
      </p:sp>
    </p:spTree>
    <p:extLst>
      <p:ext uri="{BB962C8B-B14F-4D97-AF65-F5344CB8AC3E}">
        <p14:creationId xmlns:p14="http://schemas.microsoft.com/office/powerpoint/2010/main" val="8694630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5F7B1-4B51-6F02-D7E7-7AF9E41A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4673-3D7D-4DA4-8694-3884C26BCA78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4B96D-BC2A-C366-7EAF-CBA76482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21513"/>
            <a:ext cx="11569700" cy="492125"/>
          </a:xfrm>
        </p:spPr>
        <p:txBody>
          <a:bodyPr/>
          <a:lstStyle/>
          <a:p>
            <a:r>
              <a:rPr lang="en-US" sz="2800" b="1" dirty="0"/>
              <a:t>Structure de la matière (L3)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67FE81-724E-F6EE-AE3B-379E17750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56</a:t>
            </a:fld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888C764-6F59-DA88-F215-800B5EB26BDB}"/>
              </a:ext>
            </a:extLst>
          </p:cNvPr>
          <p:cNvSpPr txBox="1"/>
          <p:nvPr/>
        </p:nvSpPr>
        <p:spPr>
          <a:xfrm>
            <a:off x="396874" y="1095374"/>
            <a:ext cx="1096962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b="1" dirty="0"/>
              <a:t>Principe:</a:t>
            </a:r>
            <a:r>
              <a:rPr lang="fr-FR" sz="2400" dirty="0"/>
              <a:t> TD et TP numérique en matière condensée</a:t>
            </a:r>
            <a:endParaRPr lang="fr-FR" sz="2400" i="1" dirty="0"/>
          </a:p>
          <a:p>
            <a:r>
              <a:rPr lang="fr-FR" sz="2400" b="1" dirty="0"/>
              <a:t>Difficultés:</a:t>
            </a:r>
            <a:r>
              <a:rPr lang="fr-FR" sz="2400" dirty="0"/>
              <a:t> Mise en application des éléments de cours dans une situation plus proche des méthodes réels utilisées en recherche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8F9640C-5A22-62A0-52E5-6E338635476F}"/>
              </a:ext>
            </a:extLst>
          </p:cNvPr>
          <p:cNvSpPr txBox="1"/>
          <p:nvPr/>
        </p:nvSpPr>
        <p:spPr>
          <a:xfrm>
            <a:off x="396873" y="4502807"/>
            <a:ext cx="1096962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400" b="1" dirty="0"/>
              <a:t>Transmettre son expertise de manière intelligible</a:t>
            </a:r>
          </a:p>
          <a:p>
            <a:pPr marL="342900" indent="-342900">
              <a:buFont typeface="Arial"/>
              <a:buChar char="•"/>
            </a:pPr>
            <a:r>
              <a:rPr lang="fr-FR" sz="2400" b="1" dirty="0"/>
              <a:t>Faire comprendre aux élèves l'importance des simulations en physique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80B7B2-5C54-4DA3-BD70-1426ABEA51F1}"/>
              </a:ext>
            </a:extLst>
          </p:cNvPr>
          <p:cNvSpPr/>
          <p:nvPr/>
        </p:nvSpPr>
        <p:spPr>
          <a:xfrm>
            <a:off x="3846358" y="3729402"/>
            <a:ext cx="4500114" cy="1293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C0EDD80-EF48-88C9-FCFD-201DA7854E08}"/>
              </a:ext>
            </a:extLst>
          </p:cNvPr>
          <p:cNvSpPr txBox="1"/>
          <p:nvPr/>
        </p:nvSpPr>
        <p:spPr>
          <a:xfrm>
            <a:off x="2989454" y="3336307"/>
            <a:ext cx="62278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400" b="1" dirty="0">
                <a:ea typeface="+mn-lt"/>
                <a:cs typeface="+mn-lt"/>
              </a:rPr>
              <a:t>Ce que j'ai appris</a:t>
            </a:r>
            <a:endParaRPr lang="fr-FR" sz="24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03836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5F7B1-4B51-6F02-D7E7-7AF9E41A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4673-3D7D-4DA4-8694-3884C26BCA78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4B96D-BC2A-C366-7EAF-CBA76482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21513"/>
            <a:ext cx="11569700" cy="492125"/>
          </a:xfrm>
        </p:spPr>
        <p:txBody>
          <a:bodyPr/>
          <a:lstStyle/>
          <a:p>
            <a:r>
              <a:rPr lang="en-US" sz="2800" b="1" dirty="0"/>
              <a:t>La </a:t>
            </a:r>
            <a:r>
              <a:rPr lang="en-US" sz="2800" b="1" dirty="0" err="1"/>
              <a:t>supraconductivité</a:t>
            </a:r>
            <a:r>
              <a:rPr lang="en-US" sz="2800" b="1" dirty="0"/>
              <a:t>: </a:t>
            </a:r>
            <a:r>
              <a:rPr lang="en-US" sz="2800" b="1" dirty="0" err="1"/>
              <a:t>découverte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66F91-E29E-0562-2158-ADB686748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327E6FF-81FA-D1D6-8C79-458B203BD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947" y="1301055"/>
            <a:ext cx="4048125" cy="4879975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Encre 1">
                <a:extLst>
                  <a:ext uri="{FF2B5EF4-FFF2-40B4-BE49-F238E27FC236}">
                    <a16:creationId xmlns:a16="http://schemas.microsoft.com/office/drawing/2014/main" id="{7A33EF91-38AD-FAAC-9465-758B4BA9BEAF}"/>
                  </a:ext>
                </a:extLst>
              </p14:cNvPr>
              <p14:cNvContentPartPr/>
              <p14:nvPr/>
            </p14:nvContentPartPr>
            <p14:xfrm>
              <a:off x="3121261" y="2587624"/>
              <a:ext cx="53738" cy="69859"/>
            </p14:xfrm>
          </p:contentPart>
        </mc:Choice>
        <mc:Fallback>
          <p:pic>
            <p:nvPicPr>
              <p:cNvPr id="2" name="Encre 1">
                <a:extLst>
                  <a:ext uri="{FF2B5EF4-FFF2-40B4-BE49-F238E27FC236}">
                    <a16:creationId xmlns:a16="http://schemas.microsoft.com/office/drawing/2014/main" id="{7A33EF91-38AD-FAAC-9465-758B4BA9BE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03348" y="2569711"/>
                <a:ext cx="89205" cy="1053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Encre 2">
                <a:extLst>
                  <a:ext uri="{FF2B5EF4-FFF2-40B4-BE49-F238E27FC236}">
                    <a16:creationId xmlns:a16="http://schemas.microsoft.com/office/drawing/2014/main" id="{331C28A8-B4EE-9E37-381A-B0F1C2FBAFBA}"/>
                  </a:ext>
                </a:extLst>
              </p14:cNvPr>
              <p14:cNvContentPartPr/>
              <p14:nvPr/>
            </p14:nvContentPartPr>
            <p14:xfrm>
              <a:off x="3222113" y="2564581"/>
              <a:ext cx="5120" cy="5120"/>
            </p14:xfrm>
          </p:contentPart>
        </mc:Choice>
        <mc:Fallback>
          <p:pic>
            <p:nvPicPr>
              <p:cNvPr id="3" name="Encre 2">
                <a:extLst>
                  <a:ext uri="{FF2B5EF4-FFF2-40B4-BE49-F238E27FC236}">
                    <a16:creationId xmlns:a16="http://schemas.microsoft.com/office/drawing/2014/main" id="{331C28A8-B4EE-9E37-381A-B0F1C2FBAFB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66113" y="2308581"/>
                <a:ext cx="512000" cy="51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Encre 6">
                <a:extLst>
                  <a:ext uri="{FF2B5EF4-FFF2-40B4-BE49-F238E27FC236}">
                    <a16:creationId xmlns:a16="http://schemas.microsoft.com/office/drawing/2014/main" id="{A8F73D7B-A3D7-6168-723F-A4EADD37967B}"/>
                  </a:ext>
                </a:extLst>
              </p14:cNvPr>
              <p14:cNvContentPartPr/>
              <p14:nvPr/>
            </p14:nvContentPartPr>
            <p14:xfrm>
              <a:off x="3103759" y="2564580"/>
              <a:ext cx="118353" cy="728185"/>
            </p14:xfrm>
          </p:contentPart>
        </mc:Choice>
        <mc:Fallback>
          <p:pic>
            <p:nvPicPr>
              <p:cNvPr id="7" name="Encre 6">
                <a:extLst>
                  <a:ext uri="{FF2B5EF4-FFF2-40B4-BE49-F238E27FC236}">
                    <a16:creationId xmlns:a16="http://schemas.microsoft.com/office/drawing/2014/main" id="{A8F73D7B-A3D7-6168-723F-A4EADD37967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85827" y="2546582"/>
                <a:ext cx="153859" cy="7638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Encre 7">
                <a:extLst>
                  <a:ext uri="{FF2B5EF4-FFF2-40B4-BE49-F238E27FC236}">
                    <a16:creationId xmlns:a16="http://schemas.microsoft.com/office/drawing/2014/main" id="{65018EAE-09A4-F874-47E0-E7997B4B543A}"/>
                  </a:ext>
                </a:extLst>
              </p14:cNvPr>
              <p14:cNvContentPartPr/>
              <p14:nvPr/>
            </p14:nvContentPartPr>
            <p14:xfrm>
              <a:off x="3055820" y="3143249"/>
              <a:ext cx="69759" cy="822745"/>
            </p14:xfrm>
          </p:contentPart>
        </mc:Choice>
        <mc:Fallback>
          <p:pic>
            <p:nvPicPr>
              <p:cNvPr id="8" name="Encre 7">
                <a:extLst>
                  <a:ext uri="{FF2B5EF4-FFF2-40B4-BE49-F238E27FC236}">
                    <a16:creationId xmlns:a16="http://schemas.microsoft.com/office/drawing/2014/main" id="{65018EAE-09A4-F874-47E0-E7997B4B543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37841" y="3125262"/>
                <a:ext cx="105358" cy="85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Encre 8">
                <a:extLst>
                  <a:ext uri="{FF2B5EF4-FFF2-40B4-BE49-F238E27FC236}">
                    <a16:creationId xmlns:a16="http://schemas.microsoft.com/office/drawing/2014/main" id="{F7434178-62BD-A839-1A35-61FDF838A776}"/>
                  </a:ext>
                </a:extLst>
              </p14:cNvPr>
              <p14:cNvContentPartPr/>
              <p14:nvPr/>
            </p14:nvContentPartPr>
            <p14:xfrm>
              <a:off x="9316303" y="2890803"/>
              <a:ext cx="47504" cy="456953"/>
            </p14:xfrm>
          </p:contentPart>
        </mc:Choice>
        <mc:Fallback>
          <p:pic>
            <p:nvPicPr>
              <p:cNvPr id="9" name="Encre 8">
                <a:extLst>
                  <a:ext uri="{FF2B5EF4-FFF2-40B4-BE49-F238E27FC236}">
                    <a16:creationId xmlns:a16="http://schemas.microsoft.com/office/drawing/2014/main" id="{F7434178-62BD-A839-1A35-61FDF838A77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98444" y="2872813"/>
                <a:ext cx="82864" cy="4925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2" name="Encre 11">
                <a:extLst>
                  <a:ext uri="{FF2B5EF4-FFF2-40B4-BE49-F238E27FC236}">
                    <a16:creationId xmlns:a16="http://schemas.microsoft.com/office/drawing/2014/main" id="{ADBD3510-CAB9-0242-38FA-177BC5ACEA35}"/>
                  </a:ext>
                </a:extLst>
              </p14:cNvPr>
              <p14:cNvContentPartPr/>
              <p14:nvPr/>
            </p14:nvContentPartPr>
            <p14:xfrm>
              <a:off x="9303464" y="4394821"/>
              <a:ext cx="54258" cy="992201"/>
            </p14:xfrm>
          </p:contentPart>
        </mc:Choice>
        <mc:Fallback>
          <p:pic>
            <p:nvPicPr>
              <p:cNvPr id="12" name="Encre 11">
                <a:extLst>
                  <a:ext uri="{FF2B5EF4-FFF2-40B4-BE49-F238E27FC236}">
                    <a16:creationId xmlns:a16="http://schemas.microsoft.com/office/drawing/2014/main" id="{ADBD3510-CAB9-0242-38FA-177BC5ACEA3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285498" y="4376827"/>
                <a:ext cx="89831" cy="1027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3" name="Encre 12">
                <a:extLst>
                  <a:ext uri="{FF2B5EF4-FFF2-40B4-BE49-F238E27FC236}">
                    <a16:creationId xmlns:a16="http://schemas.microsoft.com/office/drawing/2014/main" id="{D742242C-F7A6-261A-02AF-86D447433614}"/>
                  </a:ext>
                </a:extLst>
              </p14:cNvPr>
              <p14:cNvContentPartPr/>
              <p14:nvPr/>
            </p14:nvContentPartPr>
            <p14:xfrm>
              <a:off x="3049041" y="3928562"/>
              <a:ext cx="54094" cy="1298413"/>
            </p14:xfrm>
          </p:contentPart>
        </mc:Choice>
        <mc:Fallback>
          <p:pic>
            <p:nvPicPr>
              <p:cNvPr id="13" name="Encre 12">
                <a:extLst>
                  <a:ext uri="{FF2B5EF4-FFF2-40B4-BE49-F238E27FC236}">
                    <a16:creationId xmlns:a16="http://schemas.microsoft.com/office/drawing/2014/main" id="{D742242C-F7A6-261A-02AF-86D44743361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013217" y="3892565"/>
                <a:ext cx="125383" cy="13700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4" name="Encre 13">
                <a:extLst>
                  <a:ext uri="{FF2B5EF4-FFF2-40B4-BE49-F238E27FC236}">
                    <a16:creationId xmlns:a16="http://schemas.microsoft.com/office/drawing/2014/main" id="{DB6B0D2A-BB4D-7FC2-293A-3811219022B0}"/>
                  </a:ext>
                </a:extLst>
              </p14:cNvPr>
              <p14:cNvContentPartPr/>
              <p14:nvPr/>
            </p14:nvContentPartPr>
            <p14:xfrm>
              <a:off x="2490485" y="4407510"/>
              <a:ext cx="565252" cy="827819"/>
            </p14:xfrm>
          </p:contentPart>
        </mc:Choice>
        <mc:Fallback>
          <p:pic>
            <p:nvPicPr>
              <p:cNvPr id="14" name="Encre 13">
                <a:extLst>
                  <a:ext uri="{FF2B5EF4-FFF2-40B4-BE49-F238E27FC236}">
                    <a16:creationId xmlns:a16="http://schemas.microsoft.com/office/drawing/2014/main" id="{DB6B0D2A-BB4D-7FC2-293A-3811219022B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454505" y="4371534"/>
                <a:ext cx="636853" cy="8994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6" name="Encre 15">
                <a:extLst>
                  <a:ext uri="{FF2B5EF4-FFF2-40B4-BE49-F238E27FC236}">
                    <a16:creationId xmlns:a16="http://schemas.microsoft.com/office/drawing/2014/main" id="{6089914E-5FAD-39EA-EEE3-30BCB3250282}"/>
                  </a:ext>
                </a:extLst>
              </p14:cNvPr>
              <p14:cNvContentPartPr/>
              <p14:nvPr/>
            </p14:nvContentPartPr>
            <p14:xfrm>
              <a:off x="1777442" y="5233796"/>
              <a:ext cx="1205281" cy="27219"/>
            </p14:xfrm>
          </p:contentPart>
        </mc:Choice>
        <mc:Fallback>
          <p:pic>
            <p:nvPicPr>
              <p:cNvPr id="16" name="Encre 15">
                <a:extLst>
                  <a:ext uri="{FF2B5EF4-FFF2-40B4-BE49-F238E27FC236}">
                    <a16:creationId xmlns:a16="http://schemas.microsoft.com/office/drawing/2014/main" id="{6089914E-5FAD-39EA-EEE3-30BCB325028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741453" y="5198447"/>
                <a:ext cx="1276900" cy="97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7" name="Encre 16">
                <a:extLst>
                  <a:ext uri="{FF2B5EF4-FFF2-40B4-BE49-F238E27FC236}">
                    <a16:creationId xmlns:a16="http://schemas.microsoft.com/office/drawing/2014/main" id="{B0744463-A4D4-70BA-67B9-756A4B310B57}"/>
                  </a:ext>
                </a:extLst>
              </p14:cNvPr>
              <p14:cNvContentPartPr/>
              <p14:nvPr/>
            </p14:nvContentPartPr>
            <p14:xfrm>
              <a:off x="2606847" y="5313197"/>
              <a:ext cx="175342" cy="20801"/>
            </p14:xfrm>
          </p:contentPart>
        </mc:Choice>
        <mc:Fallback>
          <p:pic>
            <p:nvPicPr>
              <p:cNvPr id="17" name="Encre 16">
                <a:extLst>
                  <a:ext uri="{FF2B5EF4-FFF2-40B4-BE49-F238E27FC236}">
                    <a16:creationId xmlns:a16="http://schemas.microsoft.com/office/drawing/2014/main" id="{B0744463-A4D4-70BA-67B9-756A4B310B5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570916" y="5277333"/>
                <a:ext cx="246844" cy="921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9462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5F7B1-4B51-6F02-D7E7-7AF9E41A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4673-3D7D-4DA4-8694-3884C26BCA78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4B96D-BC2A-C366-7EAF-CBA76482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21513"/>
            <a:ext cx="11569700" cy="492125"/>
          </a:xfrm>
        </p:spPr>
        <p:txBody>
          <a:bodyPr/>
          <a:lstStyle/>
          <a:p>
            <a:r>
              <a:rPr lang="en-US" sz="2800" b="1" dirty="0"/>
              <a:t>La </a:t>
            </a:r>
            <a:r>
              <a:rPr lang="en-US" sz="2800" b="1" dirty="0" err="1"/>
              <a:t>supraconductivité</a:t>
            </a:r>
            <a:r>
              <a:rPr lang="en-US" sz="2800" b="1" dirty="0"/>
              <a:t>: </a:t>
            </a:r>
            <a:r>
              <a:rPr lang="en-US" sz="2800" b="1" dirty="0" err="1"/>
              <a:t>découverte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66F91-E29E-0562-2158-ADB686748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7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327E6FF-81FA-D1D6-8C79-458B203BD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947" y="1301055"/>
            <a:ext cx="4048125" cy="4879975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FB4A8A-CBA9-BF98-8663-54401C1FB524}"/>
              </a:ext>
            </a:extLst>
          </p:cNvPr>
          <p:cNvSpPr txBox="1"/>
          <p:nvPr/>
        </p:nvSpPr>
        <p:spPr>
          <a:xfrm>
            <a:off x="4838699" y="2870200"/>
            <a:ext cx="7356475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 dirty="0"/>
              <a:t>En dessous </a:t>
            </a:r>
            <a:r>
              <a:rPr lang="en-US" sz="2200" b="1" err="1"/>
              <a:t>d'une</a:t>
            </a:r>
            <a:r>
              <a:rPr lang="en-US" sz="2200" b="1" dirty="0"/>
              <a:t> </a:t>
            </a:r>
            <a:r>
              <a:rPr lang="en-US" sz="2200" b="1" err="1"/>
              <a:t>certaine</a:t>
            </a:r>
            <a:r>
              <a:rPr lang="en-US" sz="2200" b="1" dirty="0"/>
              <a:t> </a:t>
            </a:r>
            <a:r>
              <a:rPr lang="en-US" sz="2200" b="1" err="1"/>
              <a:t>température</a:t>
            </a:r>
            <a:r>
              <a:rPr lang="en-US" sz="2200" b="1" dirty="0"/>
              <a:t> critique (T</a:t>
            </a:r>
            <a:r>
              <a:rPr lang="en-US" sz="2200" b="1" baseline="-25000" dirty="0"/>
              <a:t>c</a:t>
            </a:r>
            <a:r>
              <a:rPr lang="en-US" sz="2200" b="1" dirty="0">
                <a:ea typeface="+mn-lt"/>
                <a:cs typeface="+mn-lt"/>
              </a:rPr>
              <a:t>):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ea typeface="+mn-lt"/>
                <a:cs typeface="+mn-lt"/>
              </a:rPr>
              <a:t>Annulation </a:t>
            </a:r>
            <a:r>
              <a:rPr lang="en-US" sz="2200" dirty="0" err="1">
                <a:ea typeface="+mn-lt"/>
                <a:cs typeface="+mn-lt"/>
              </a:rPr>
              <a:t>stricte</a:t>
            </a:r>
            <a:r>
              <a:rPr lang="en-US" sz="2200" dirty="0">
                <a:ea typeface="+mn-lt"/>
                <a:cs typeface="+mn-lt"/>
              </a:rPr>
              <a:t> de la </a:t>
            </a:r>
            <a:r>
              <a:rPr lang="en-US" sz="2200" dirty="0" err="1">
                <a:ea typeface="+mn-lt"/>
                <a:cs typeface="+mn-lt"/>
              </a:rPr>
              <a:t>résistance</a:t>
            </a:r>
            <a:r>
              <a:rPr lang="en-US" sz="2200" dirty="0">
                <a:ea typeface="+mn-lt"/>
                <a:cs typeface="+mn-lt"/>
              </a:rPr>
              <a:t> (</a:t>
            </a:r>
            <a:r>
              <a:rPr lang="en-US" sz="2200" dirty="0" err="1">
                <a:ea typeface="+mn-lt"/>
                <a:cs typeface="+mn-lt"/>
              </a:rPr>
              <a:t>Onnes</a:t>
            </a:r>
            <a:r>
              <a:rPr lang="en-US" sz="2200" dirty="0">
                <a:ea typeface="+mn-lt"/>
                <a:cs typeface="+mn-lt"/>
              </a:rPr>
              <a:t>, 1911)</a:t>
            </a:r>
          </a:p>
          <a:p>
            <a:endParaRPr lang="en-US" sz="22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68021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5F7B1-4B51-6F02-D7E7-7AF9E41A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4673-3D7D-4DA4-8694-3884C26BCA78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4B96D-BC2A-C366-7EAF-CBA76482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21513"/>
            <a:ext cx="11569700" cy="492125"/>
          </a:xfrm>
        </p:spPr>
        <p:txBody>
          <a:bodyPr/>
          <a:lstStyle/>
          <a:p>
            <a:r>
              <a:rPr lang="en-US" sz="2800" b="1" dirty="0"/>
              <a:t>La </a:t>
            </a:r>
            <a:r>
              <a:rPr lang="en-US" sz="2800" b="1" dirty="0" err="1"/>
              <a:t>supraconductivité</a:t>
            </a:r>
            <a:r>
              <a:rPr lang="en-US" sz="2800" b="1" dirty="0"/>
              <a:t>: </a:t>
            </a:r>
            <a:r>
              <a:rPr lang="en-US" sz="2800" b="1" dirty="0" err="1"/>
              <a:t>découverte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66F91-E29E-0562-2158-ADB686748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8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327E6FF-81FA-D1D6-8C79-458B203BD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947" y="1301055"/>
            <a:ext cx="4048125" cy="4879975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FB4A8A-CBA9-BF98-8663-54401C1FB524}"/>
              </a:ext>
            </a:extLst>
          </p:cNvPr>
          <p:cNvSpPr txBox="1"/>
          <p:nvPr/>
        </p:nvSpPr>
        <p:spPr>
          <a:xfrm>
            <a:off x="4838699" y="2870200"/>
            <a:ext cx="7356475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 dirty="0"/>
              <a:t>En dessous </a:t>
            </a:r>
            <a:r>
              <a:rPr lang="en-US" sz="2200" b="1" err="1"/>
              <a:t>d'une</a:t>
            </a:r>
            <a:r>
              <a:rPr lang="en-US" sz="2200" b="1" dirty="0"/>
              <a:t> </a:t>
            </a:r>
            <a:r>
              <a:rPr lang="en-US" sz="2200" b="1" err="1"/>
              <a:t>certaine</a:t>
            </a:r>
            <a:r>
              <a:rPr lang="en-US" sz="2200" b="1" dirty="0"/>
              <a:t> </a:t>
            </a:r>
            <a:r>
              <a:rPr lang="en-US" sz="2200" b="1" err="1"/>
              <a:t>température</a:t>
            </a:r>
            <a:r>
              <a:rPr lang="en-US" sz="2200" b="1" dirty="0"/>
              <a:t> critique (T</a:t>
            </a:r>
            <a:r>
              <a:rPr lang="en-US" sz="2200" b="1" baseline="-25000" dirty="0"/>
              <a:t>c</a:t>
            </a:r>
            <a:r>
              <a:rPr lang="en-US" sz="2200" b="1" dirty="0">
                <a:ea typeface="+mn-lt"/>
                <a:cs typeface="+mn-lt"/>
              </a:rPr>
              <a:t>):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ea typeface="+mn-lt"/>
                <a:cs typeface="+mn-lt"/>
              </a:rPr>
              <a:t>Annulation </a:t>
            </a:r>
            <a:r>
              <a:rPr lang="en-US" sz="2200" dirty="0" err="1">
                <a:ea typeface="+mn-lt"/>
                <a:cs typeface="+mn-lt"/>
              </a:rPr>
              <a:t>stricte</a:t>
            </a:r>
            <a:r>
              <a:rPr lang="en-US" sz="2200" dirty="0">
                <a:ea typeface="+mn-lt"/>
                <a:cs typeface="+mn-lt"/>
              </a:rPr>
              <a:t> de la </a:t>
            </a:r>
            <a:r>
              <a:rPr lang="en-US" sz="2200" dirty="0" err="1">
                <a:ea typeface="+mn-lt"/>
                <a:cs typeface="+mn-lt"/>
              </a:rPr>
              <a:t>résistance</a:t>
            </a:r>
            <a:r>
              <a:rPr lang="en-US" sz="2200" dirty="0">
                <a:ea typeface="+mn-lt"/>
                <a:cs typeface="+mn-lt"/>
              </a:rPr>
              <a:t> (</a:t>
            </a:r>
            <a:r>
              <a:rPr lang="en-US" sz="2200" dirty="0" err="1">
                <a:ea typeface="+mn-lt"/>
                <a:cs typeface="+mn-lt"/>
              </a:rPr>
              <a:t>Onnes</a:t>
            </a:r>
            <a:r>
              <a:rPr lang="en-US" sz="2200" dirty="0">
                <a:ea typeface="+mn-lt"/>
                <a:cs typeface="+mn-lt"/>
              </a:rPr>
              <a:t>, 1911)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 err="1">
                <a:ea typeface="+mn-lt"/>
                <a:cs typeface="+mn-lt"/>
              </a:rPr>
              <a:t>Diamagnétisme</a:t>
            </a:r>
            <a:r>
              <a:rPr lang="en-US" sz="2200" dirty="0">
                <a:ea typeface="+mn-lt"/>
                <a:cs typeface="+mn-lt"/>
              </a:rPr>
              <a:t> parfait (Meissner, 1933)</a:t>
            </a:r>
          </a:p>
        </p:txBody>
      </p:sp>
    </p:spTree>
    <p:extLst>
      <p:ext uri="{BB962C8B-B14F-4D97-AF65-F5344CB8AC3E}">
        <p14:creationId xmlns:p14="http://schemas.microsoft.com/office/powerpoint/2010/main" val="1425817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5F7B1-4B51-6F02-D7E7-7AF9E41A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4673-3D7D-4DA4-8694-3884C26BCA78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4B96D-BC2A-C366-7EAF-CBA76482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870" y="21513"/>
            <a:ext cx="11569700" cy="492125"/>
          </a:xfrm>
        </p:spPr>
        <p:txBody>
          <a:bodyPr/>
          <a:lstStyle/>
          <a:p>
            <a:r>
              <a:rPr lang="en-US" sz="2800" b="1" dirty="0"/>
              <a:t>La </a:t>
            </a:r>
            <a:r>
              <a:rPr lang="en-US" sz="2800" b="1" dirty="0" err="1"/>
              <a:t>supraconductivité</a:t>
            </a:r>
            <a:r>
              <a:rPr lang="en-US" sz="2800" b="1" dirty="0"/>
              <a:t>: </a:t>
            </a:r>
            <a:r>
              <a:rPr lang="en-US" sz="2800" b="1" dirty="0" err="1"/>
              <a:t>température</a:t>
            </a:r>
            <a:r>
              <a:rPr lang="en-US" sz="2800" b="1" dirty="0"/>
              <a:t> critique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66F91-E29E-0562-2158-ADB686748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00C6E8-ACD3-6C86-3CD3-493B8604C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0" y="872331"/>
            <a:ext cx="8293100" cy="511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977132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Custom 86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Grand écran</PresentationFormat>
  <Paragraphs>0</Paragraphs>
  <Slides>56</Slides>
  <Notes>0</Notes>
  <HiddenSlides>3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56</vt:i4>
      </vt:variant>
    </vt:vector>
  </HeadingPairs>
  <TitlesOfParts>
    <vt:vector size="57" baseType="lpstr">
      <vt:lpstr>GestaltVTI</vt:lpstr>
      <vt:lpstr>Mise en perspective didactique des travaux de recherche</vt:lpstr>
      <vt:lpstr>Présentation PowerPoint</vt:lpstr>
      <vt:lpstr>Présentation PowerPoint</vt:lpstr>
      <vt:lpstr>II. Mon activité de recherche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II. Mise en perspective didactique</vt:lpstr>
      <vt:lpstr>Présentation PowerPoint</vt:lpstr>
      <vt:lpstr>Présentation PowerPoint</vt:lpstr>
      <vt:lpstr>Présentation PowerPoint</vt:lpstr>
      <vt:lpstr>Présentation PowerPoint</vt:lpstr>
      <vt:lpstr>III. Missions d'enseignement et mise en perspective didactique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1018</cp:revision>
  <dcterms:created xsi:type="dcterms:W3CDTF">2024-04-23T14:52:49Z</dcterms:created>
  <dcterms:modified xsi:type="dcterms:W3CDTF">2024-06-11T21:11:57Z</dcterms:modified>
</cp:coreProperties>
</file>